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6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3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3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0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1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567C-F8CF-49C3-9C79-7793384B56B8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84A40-D19A-49AA-BB40-6CCA0D7D8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2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Vacuum vessel and </a:t>
            </a:r>
            <a:br>
              <a:rPr lang="en-US" dirty="0" smtClean="0"/>
            </a:br>
            <a:r>
              <a:rPr lang="en-US" dirty="0" smtClean="0"/>
              <a:t>HV supply purchases: Status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quotes in hand for both (attached pdfs)</a:t>
            </a:r>
          </a:p>
          <a:p>
            <a:r>
              <a:rPr lang="en-US" dirty="0" smtClean="0"/>
              <a:t>Both under budgeted amount (budgeted versus quoted for all parts will go into Wiki)</a:t>
            </a:r>
          </a:p>
          <a:p>
            <a:r>
              <a:rPr lang="en-US" dirty="0" smtClean="0"/>
              <a:t>Would like to order ASAP</a:t>
            </a:r>
          </a:p>
          <a:p>
            <a:r>
              <a:rPr lang="en-US" dirty="0" smtClean="0"/>
              <a:t>There are, however, a few open questions to be addressed before placing 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HV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Note: We have decided on 10 cm field cage</a:t>
            </a:r>
          </a:p>
          <a:p>
            <a:pPr lvl="1"/>
            <a:r>
              <a:rPr lang="en-US" dirty="0" smtClean="0"/>
              <a:t>approved by PNNL / DOE</a:t>
            </a:r>
          </a:p>
          <a:p>
            <a:r>
              <a:rPr lang="en-US" dirty="0" smtClean="0"/>
              <a:t>The supply will be 8kV</a:t>
            </a:r>
          </a:p>
          <a:p>
            <a:r>
              <a:rPr lang="en-US" dirty="0" smtClean="0"/>
              <a:t>Need updated resistor network diagram to check compatibility of our intended use case with vendor</a:t>
            </a:r>
          </a:p>
          <a:p>
            <a:pPr lvl="1"/>
            <a:r>
              <a:rPr lang="en-US" dirty="0" smtClean="0"/>
              <a:t>Need to finalize resistors values</a:t>
            </a:r>
            <a:endParaRPr lang="en-US" dirty="0"/>
          </a:p>
        </p:txBody>
      </p:sp>
      <p:sp>
        <p:nvSpPr>
          <p:cNvPr id="5" name="AutoShape 2" descr="Displaying field_c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1817656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373010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LBNL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86" y="2083832"/>
            <a:ext cx="241211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66154" y="5118038"/>
            <a:ext cx="81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86600" y="5517221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R1 to R5 values can be multiply by 5, above 5 the resistors will be too big to fit on a small bread board, note the 300MOhm resistors should also be multiplied by 5</a:t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sz="800" dirty="0" smtClean="0"/>
              <a:t>I = 102.564 (51.282) </a:t>
            </a:r>
            <a:r>
              <a:rPr lang="en-US" sz="800" dirty="0" err="1" smtClean="0"/>
              <a:t>nA</a:t>
            </a:r>
            <a:r>
              <a:rPr lang="en-US" sz="800" dirty="0" smtClean="0"/>
              <a:t> for HV in = 4 (2) kV, with resistor values x 5, I = 20.5128 (10.2564) </a:t>
            </a:r>
            <a:r>
              <a:rPr lang="en-US" sz="800" dirty="0" err="1" smtClean="0"/>
              <a:t>nA</a:t>
            </a:r>
            <a:r>
              <a:rPr lang="en-US" sz="800" dirty="0" smtClean="0"/>
              <a:t> for HV in = 4 (2) kV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636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Vacuum 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Need to decide how to structure order </a:t>
            </a:r>
          </a:p>
          <a:p>
            <a:pPr lvl="1"/>
            <a:r>
              <a:rPr lang="en-US" dirty="0" smtClean="0"/>
              <a:t>(build 2 vessels first, the six more after we inspect the first 2)?</a:t>
            </a:r>
          </a:p>
          <a:p>
            <a:r>
              <a:rPr lang="en-US" dirty="0" smtClean="0"/>
              <a:t>Need to finalize SHV feedthrough for field cage</a:t>
            </a:r>
          </a:p>
          <a:p>
            <a:pPr lvl="1"/>
            <a:r>
              <a:rPr lang="en-US" dirty="0" smtClean="0"/>
              <a:t>Will sit on side of vessel</a:t>
            </a:r>
          </a:p>
          <a:p>
            <a:pPr lvl="1"/>
            <a:r>
              <a:rPr lang="en-US" dirty="0" smtClean="0"/>
              <a:t>Point at He-3 tubes in Belle II dock space</a:t>
            </a:r>
          </a:p>
          <a:p>
            <a:pPr lvl="1"/>
            <a:r>
              <a:rPr lang="en-US" dirty="0" smtClean="0"/>
              <a:t>CAD study shows it fits</a:t>
            </a:r>
          </a:p>
          <a:p>
            <a:pPr lvl="1"/>
            <a:r>
              <a:rPr lang="en-US" dirty="0" smtClean="0"/>
              <a:t>Need select feedthrough mounting type + connector type</a:t>
            </a:r>
          </a:p>
          <a:p>
            <a:pPr lvl="2"/>
            <a:r>
              <a:rPr lang="en-US" dirty="0" smtClean="0"/>
              <a:t>KF-16 versus base plate</a:t>
            </a:r>
          </a:p>
          <a:p>
            <a:pPr lvl="2"/>
            <a:r>
              <a:rPr lang="en-US" dirty="0" smtClean="0"/>
              <a:t>Mini-HV (90 degree) versus SHV (does 90 degree exist?)</a:t>
            </a:r>
          </a:p>
          <a:p>
            <a:pPr lvl="1"/>
            <a:r>
              <a:rPr lang="en-US" dirty="0" smtClean="0"/>
              <a:t>Need to ensure explicit Belle II approval for using this space</a:t>
            </a:r>
          </a:p>
          <a:p>
            <a:r>
              <a:rPr lang="en-US" dirty="0" smtClean="0"/>
              <a:t>I’m assuming vessel design will not be affected by grounding scheme and feedthrough plate design choices, which are not 100% finalized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25824" r="10650" b="16056"/>
          <a:stretch/>
        </p:blipFill>
        <p:spPr bwMode="auto">
          <a:xfrm>
            <a:off x="5105400" y="1524000"/>
            <a:ext cx="3282043" cy="18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73550"/>
            <a:ext cx="3429721" cy="253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1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Finalize </a:t>
            </a:r>
            <a:r>
              <a:rPr lang="en-US" dirty="0" err="1" smtClean="0"/>
              <a:t>resitors</a:t>
            </a:r>
            <a:r>
              <a:rPr lang="en-US" dirty="0" smtClean="0"/>
              <a:t> estimate, send resistive network to vendor (CAEN) tomorrow</a:t>
            </a:r>
          </a:p>
          <a:p>
            <a:r>
              <a:rPr lang="en-US" dirty="0" smtClean="0"/>
              <a:t>Look for final UHV </a:t>
            </a:r>
            <a:r>
              <a:rPr lang="en-US" dirty="0" err="1" smtClean="0"/>
              <a:t>feedthrouh</a:t>
            </a:r>
            <a:r>
              <a:rPr lang="en-US" dirty="0" smtClean="0"/>
              <a:t>, connector, and request Belle II approval (to who?) + final CAD checks (by Alex) tomorrow</a:t>
            </a:r>
          </a:p>
          <a:p>
            <a:r>
              <a:rPr lang="en-US" dirty="0" smtClean="0"/>
              <a:t>Order vessels / HV supply and as soon as we hear back from Belle 2 / CAEN</a:t>
            </a:r>
          </a:p>
          <a:p>
            <a:r>
              <a:rPr lang="en-US" dirty="0" smtClean="0"/>
              <a:t>Upon order, we get detailed vessel cad for review</a:t>
            </a:r>
          </a:p>
          <a:p>
            <a:r>
              <a:rPr lang="en-US" dirty="0" smtClean="0"/>
              <a:t>Once we OK CAD, construction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Also urgent / closely related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feedthrough plate on front of TPC vessel</a:t>
            </a:r>
          </a:p>
          <a:p>
            <a:r>
              <a:rPr lang="en-US" dirty="0" smtClean="0"/>
              <a:t>Finalize grounding scheme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338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Vacuum vessel and  HV supply purchases: Status</vt:lpstr>
      <vt:lpstr>Open questions: HV supply</vt:lpstr>
      <vt:lpstr>Open questions: Vacuum vessel</vt:lpstr>
      <vt:lpstr>Next steps</vt:lpstr>
      <vt:lpstr>Also urgent / closely related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vessel and  HV supply purchases: Status</dc:title>
  <dc:creator>Sven</dc:creator>
  <cp:lastModifiedBy>Sven</cp:lastModifiedBy>
  <cp:revision>4</cp:revision>
  <dcterms:created xsi:type="dcterms:W3CDTF">2015-02-25T19:28:20Z</dcterms:created>
  <dcterms:modified xsi:type="dcterms:W3CDTF">2015-02-25T19:50:08Z</dcterms:modified>
</cp:coreProperties>
</file>