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35"/>
  </p:normalViewPr>
  <p:slideViewPr>
    <p:cSldViewPr snapToGrid="0">
      <p:cViewPr varScale="1">
        <p:scale>
          <a:sx n="101" d="100"/>
          <a:sy n="101" d="100"/>
        </p:scale>
        <p:origin x="1544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DB1231-C58F-E84D-8C63-D9A7F9B7536E}" type="datetimeFigureOut">
              <a:rPr lang="en-US" smtClean="0"/>
              <a:t>7/15/25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0A755-7261-3E4C-AC75-B908F8FC7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763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91F70-2FEF-8947-4A6A-B6DB9AE552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F24480-0079-B681-BE65-6BED4672E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D0F906-38FC-F6F5-D79B-DC139B351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8E27A-CF60-F447-98F6-6C9C581E545E}" type="datetime1">
              <a:rPr lang="en-US" smtClean="0"/>
              <a:t>7/15/25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4EF988-8735-0297-32BE-5A283B970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Sven Vahsen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DB6A3E-2F1F-5FFF-AA97-D78A6C586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0E841-C812-A04F-BE37-57ACAC3D9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027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81AA6-A30B-455D-FB49-FC803A76A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7A616F-3627-DA30-CE27-460D08D950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3F327D-FC89-A74B-0876-95CF70248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76431-DF57-AD43-ABC7-7024180EA77F}" type="datetime1">
              <a:rPr lang="en-US" smtClean="0"/>
              <a:t>7/15/25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18012-5AAD-71B6-3B17-012B7E355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Sven Vahsen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57F86E-6629-7510-CB45-569B7F6C0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0E841-C812-A04F-BE37-57ACAC3D9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883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4FF93E-CFD6-FE67-8F5C-D0475D84CE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681BFF-4F59-ECE4-6E68-9158973668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CB578-D8B0-64E6-64EE-5DF69924C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A9B64-00B4-2447-BD82-ED7D6B976A72}" type="datetime1">
              <a:rPr lang="en-US" smtClean="0"/>
              <a:t>7/15/25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1BB458-E134-5252-6A54-36A2FA1A2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Sven Vahsen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1A32AD-35CA-376C-045B-258DA8965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0E841-C812-A04F-BE37-57ACAC3D9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565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48463-F744-19DB-42C8-181FD5B62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B5AB0A-019B-EB06-2724-CC387F35D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392457-A9D3-15E8-5504-F52D0B8E8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840FC-17F5-EA4A-9504-5086A278E8AB}" type="datetime1">
              <a:rPr lang="en-US" smtClean="0"/>
              <a:t>7/15/25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CC5DB-1748-EE47-C853-821FE6CD3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Sven Vahsen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F272E3-D0E1-445B-2CCC-89DD6716A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0E841-C812-A04F-BE37-57ACAC3D9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445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3C1B4-E42F-46D2-E400-885233DA2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260B4F-6FD3-A0F3-A84C-9382E29E4D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643BC0-5142-1075-53D1-CAB5D0557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D8890-0CE0-5B40-935D-2DAE783BBCFD}" type="datetime1">
              <a:rPr lang="en-US" smtClean="0"/>
              <a:t>7/15/25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8B4D57-0E79-D3AB-0EB3-2FEBB4D3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Sven Vahsen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FBD98F-8A28-13EF-58FD-F17087BC9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0E841-C812-A04F-BE37-57ACAC3D9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016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53067-6A15-08B0-6DCA-64887F321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986FEA-4028-212B-FA07-90CE123D64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395754-AD46-9EDA-87BC-AB84538E95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1703F7-5675-6EA1-EAD4-C8576F836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74D37-6DFD-0443-8A3F-8F6B792A6C9A}" type="datetime1">
              <a:rPr lang="en-US" smtClean="0"/>
              <a:t>7/15/25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D2B9DC-FE63-E887-33E9-6790A0AB6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Sven Vahsen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4D954E-D954-B0CA-62FD-B458A961A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0E841-C812-A04F-BE37-57ACAC3D9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352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E94CD-4337-17F0-F106-030D4D308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C1AB60-7638-849C-ABC3-CBAB6003CD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63627F-65E3-6720-9D06-CE35B1ABF5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887B69-0A6D-24AB-8251-D045C00A97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20B1E4-4168-E3A7-40D1-B7E036983A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3D6207-CEDC-2C8C-0CFD-81A7A4C56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B50D3-E20B-0040-A1B4-8DD854AD080B}" type="datetime1">
              <a:rPr lang="en-US" smtClean="0"/>
              <a:t>7/15/25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ADD6A0-20A6-0BF7-D83B-BC0D8A3B3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Sven Vahsen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BC44A4-323C-82FB-26FA-53C54A81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0E841-C812-A04F-BE37-57ACAC3D9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813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49B0B-7B05-3774-0146-509350A91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293A60-4917-C19E-7C89-3A171C056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A1A76-AF30-9340-96AF-AC25968FA589}" type="datetime1">
              <a:rPr lang="en-US" smtClean="0"/>
              <a:t>7/15/25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65213B-D3EA-6B6F-F6F5-DE4AC81AE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Sven Vahsen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D1DCEA-B6EC-0DAC-1702-ECE322FEF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0E841-C812-A04F-BE37-57ACAC3D9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001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18D61F-391F-24B5-5D86-FF65C7F05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667B-F240-E742-8CBE-ADC2A55F89E6}" type="datetime1">
              <a:rPr lang="en-US" smtClean="0"/>
              <a:t>7/15/25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DF6FB2-E033-0A64-C9AB-F62A7AEC2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Sven Vahsen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DC885C-C481-B8B7-D727-342F7EDB2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0E841-C812-A04F-BE37-57ACAC3D9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328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77776-EAE8-D51F-F6A6-7EF33E610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D51052-51AB-5D5F-7E02-0525956C7A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D63341-1213-DA4D-ACAE-23DB7019D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1138C9-36B7-EDD4-A091-BCF98F52A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A0F7-0613-7E40-B151-21000506CE01}" type="datetime1">
              <a:rPr lang="en-US" smtClean="0"/>
              <a:t>7/15/25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29A4F7-299E-9652-E585-273E50C54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Sven Vahsen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FBD600-A766-AF55-8238-8897E5777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0E841-C812-A04F-BE37-57ACAC3D9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902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5466C-1468-C36A-E14A-8755084F9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C36016-FE7D-5BEF-9C82-900271D2FF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980EAF-6029-B180-628B-F57F0CDA6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D4DE6A-DBC8-5BEE-A699-F0DA36465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D49D-8069-2649-A22F-FFA3AA2CFF8B}" type="datetime1">
              <a:rPr lang="en-US" smtClean="0"/>
              <a:t>7/15/25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6E7076-8E4A-B9F6-5407-2C00E2CEA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Sven Vahsen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DBF612-4963-1877-E164-707482553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0E841-C812-A04F-BE37-57ACAC3D9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378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63D992-DE26-93A6-D561-F0BD70D91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923822-55CB-71D5-21EE-DD09FD2C43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E95259-ABF7-6E2E-BA08-0F6879F8BF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C182366-6211-9548-A0F8-D51D74115673}" type="datetime1">
              <a:rPr lang="en-US" smtClean="0"/>
              <a:t>7/15/25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C779E-4056-70A2-8248-66CFDB808D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Sven Vahsen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677961-11FA-297F-EC02-C518305C34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730E841-C812-A04F-BE37-57ACAC3D9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307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oushare.com/live/details/44767" TargetMode="External"/><Relationship Id="rId2" Type="http://schemas.openxmlformats.org/officeDocument/2006/relationships/hyperlink" Target="https://urldefense.com/v3/__https:/conferences.koushare.com/wqehep__;!!PvDODwlR4mBZyAb0!U_0YAy7WzbE6OZLV10nhWBiLGxR7n7uBooQkxM7HLuxXKqSQdcDEwxbk5695-qvwx7WGBkiB38CBGhoe-w$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6F1DCA3-B6C3-D28D-B837-AC4495948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0"/>
            <a:ext cx="12077700" cy="1325563"/>
          </a:xfrm>
        </p:spPr>
        <p:txBody>
          <a:bodyPr/>
          <a:lstStyle/>
          <a:p>
            <a:r>
              <a:rPr lang="en-US" dirty="0"/>
              <a:t>Brief News on Related to our QMDC Activities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977ACA0-3E77-B8A0-28D9-4BEF839BD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4600"/>
            <a:ext cx="10515600" cy="51117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Pittsburgh group wrote a paper on quantum information in the BB pair system. </a:t>
            </a:r>
          </a:p>
          <a:p>
            <a:pPr lvl="1"/>
            <a:r>
              <a:rPr lang="en-US" dirty="0"/>
              <a:t>I have attached it to Indico. </a:t>
            </a:r>
          </a:p>
          <a:p>
            <a:pPr lvl="1"/>
            <a:r>
              <a:rPr lang="en-US" dirty="0"/>
              <a:t>They plan to submit it to </a:t>
            </a:r>
            <a:r>
              <a:rPr lang="en-US" dirty="0" err="1"/>
              <a:t>arXiv</a:t>
            </a:r>
            <a:r>
              <a:rPr lang="en-US" dirty="0"/>
              <a:t> this week.</a:t>
            </a:r>
          </a:p>
          <a:p>
            <a:r>
              <a:rPr lang="en-US" b="0" i="0" u="none" strike="noStrike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July 19-23, there will be a dedicated workshop on Quantum Entanglement of High Energy Particles, at the Wilczek Quantum Center (WQC) at Shanghai (some of the participants are in cc to this email). </a:t>
            </a:r>
          </a:p>
          <a:p>
            <a:pPr lvl="1"/>
            <a:r>
              <a:rPr lang="en-US" b="0" i="0" u="none" strike="noStrike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The workshop website, with the agenda, can be found here: </a:t>
            </a:r>
            <a:r>
              <a:rPr lang="en-US" b="0" i="0" u="none" strike="noStrike" dirty="0">
                <a:solidFill>
                  <a:srgbClr val="1155CC"/>
                </a:solidFill>
                <a:effectLst/>
                <a:latin typeface="Open Sans" panose="020B0606030504020204" pitchFamily="34" charset="0"/>
                <a:hlinkClick r:id="rId2"/>
              </a:rPr>
              <a:t>https://conferences.koushare.com/wqehep</a:t>
            </a:r>
            <a:r>
              <a:rPr lang="en-US" b="0" i="0" u="none" strike="noStrike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 </a:t>
            </a:r>
          </a:p>
          <a:p>
            <a:pPr lvl="1"/>
            <a:r>
              <a:rPr lang="en-US" b="0" i="0" u="none" strike="noStrike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There will be a livestream of the event: </a:t>
            </a:r>
            <a:r>
              <a:rPr lang="en-US" b="0" i="0" u="none" strike="noStrike" dirty="0">
                <a:solidFill>
                  <a:srgbClr val="1155CC"/>
                </a:solidFill>
                <a:effectLst/>
                <a:latin typeface="Open Sans, sans-serif"/>
                <a:hlinkClick r:id="rId3"/>
              </a:rPr>
              <a:t>https://www.koushare.com/live/details/44767</a:t>
            </a:r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1"/>
            <a:r>
              <a:rPr lang="en-US" dirty="0"/>
              <a:t>At this workshop, there will at be several talks by theorists on quantum observables in the BB system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9EA7DC-3423-FA58-2730-BD783F14D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3A5B-5C39-A845-AAEC-4801C98BB19A}" type="datetime1">
              <a:rPr lang="en-US" smtClean="0"/>
              <a:t>7/15/25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AA1A750-33EB-2EE2-B481-B8625B493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Sven Vahsen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7037BA4-C708-3D2C-609D-2B34097A1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0E841-C812-A04F-BE37-57ACAC3D917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07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146</Words>
  <Application>Microsoft Macintosh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Open Sans</vt:lpstr>
      <vt:lpstr>Open Sans, sans-serif</vt:lpstr>
      <vt:lpstr>Office Theme</vt:lpstr>
      <vt:lpstr>Brief News on Related to our QMDC Activities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Sven Vahsen</dc:creator>
  <cp:lastModifiedBy>Sven Vahsen</cp:lastModifiedBy>
  <cp:revision>1</cp:revision>
  <dcterms:created xsi:type="dcterms:W3CDTF">2025-07-15T20:17:32Z</dcterms:created>
  <dcterms:modified xsi:type="dcterms:W3CDTF">2025-07-15T20:23:44Z</dcterms:modified>
</cp:coreProperties>
</file>