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8" r:id="rId17"/>
    <p:sldId id="271" r:id="rId18"/>
    <p:sldId id="272" r:id="rId19"/>
    <p:sldId id="273" r:id="rId20"/>
    <p:sldId id="274" r:id="rId21"/>
    <p:sldId id="275" r:id="rId22"/>
    <p:sldId id="276" r:id="rId23"/>
  </p:sldIdLst>
  <p:sldSz cx="9144000" cy="5143500" type="screen16x9"/>
  <p:notesSz cx="6858000" cy="9144000"/>
  <p:embeddedFontLst>
    <p:embeddedFont>
      <p:font typeface="Cambria Math" panose="02040503050406030204" pitchFamily="18" charset="0"/>
      <p:regular r:id="rId25"/>
    </p:embeddedFont>
    <p:embeddedFont>
      <p:font typeface="Roboto" panose="02000000000000000000" pitchFamily="2" charset="0"/>
      <p:regular r:id="rId26"/>
      <p:bold r:id="rId27"/>
      <p:italic r:id="rId28"/>
      <p:boldItalic r:id="rId29"/>
    </p:embeddedFont>
    <p:embeddedFont>
      <p:font typeface="Roboto Black" panose="02000000000000000000" pitchFamily="2" charset="0"/>
      <p:bold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gnf88FFYmTt1MSmb1xxJr2zVvs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6A9F10-5528-46C0-BEF5-D963B149B956}">
  <a:tblStyle styleId="{AB6A9F10-5528-46C0-BEF5-D963B149B95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992" autoAdjust="0"/>
  </p:normalViewPr>
  <p:slideViewPr>
    <p:cSldViewPr snapToGrid="0">
      <p:cViewPr varScale="1">
        <p:scale>
          <a:sx n="67" d="100"/>
          <a:sy n="67" d="100"/>
        </p:scale>
        <p:origin x="1260" y="48"/>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5aa5ad433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35aa5ad433a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BE87C1E2-3380-1B4A-DD7B-3576AD7A4C56}"/>
            </a:ext>
          </a:extLst>
        </p:cNvPr>
        <p:cNvGrpSpPr/>
        <p:nvPr/>
      </p:nvGrpSpPr>
      <p:grpSpPr>
        <a:xfrm>
          <a:off x="0" y="0"/>
          <a:ext cx="0" cy="0"/>
          <a:chOff x="0" y="0"/>
          <a:chExt cx="0" cy="0"/>
        </a:xfrm>
      </p:grpSpPr>
      <p:sp>
        <p:nvSpPr>
          <p:cNvPr id="303" name="Google Shape;303;p14:notes">
            <a:extLst>
              <a:ext uri="{FF2B5EF4-FFF2-40B4-BE49-F238E27FC236}">
                <a16:creationId xmlns:a16="http://schemas.microsoft.com/office/drawing/2014/main" id="{46A0B033-19D9-8F99-321C-94D3D69D5F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p14:notes">
            <a:extLst>
              <a:ext uri="{FF2B5EF4-FFF2-40B4-BE49-F238E27FC236}">
                <a16:creationId xmlns:a16="http://schemas.microsoft.com/office/drawing/2014/main" id="{F56EDF35-4557-FD09-0BC1-FEE5795CF9F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887603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5aa5ad433a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g35aa5ad433a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endParaRPr sz="1200" dirty="0">
              <a:solidFill>
                <a:schemeClr val="dk1"/>
              </a:solidFill>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2"/>
          <p:cNvSpPr/>
          <p:nvPr/>
        </p:nvSpPr>
        <p:spPr>
          <a:xfrm>
            <a:off x="0" y="0"/>
            <a:ext cx="9144000" cy="4312800"/>
          </a:xfrm>
          <a:prstGeom prst="rect">
            <a:avLst/>
          </a:prstGeom>
          <a:solidFill>
            <a:srgbClr val="000000">
              <a:alpha val="49803"/>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11" name="Google Shape;11;p22"/>
          <p:cNvPicPr preferRelativeResize="0"/>
          <p:nvPr/>
        </p:nvPicPr>
        <p:blipFill rotWithShape="1">
          <a:blip r:embed="rId3">
            <a:alphaModFix/>
          </a:blip>
          <a:srcRect/>
          <a:stretch/>
        </p:blipFill>
        <p:spPr>
          <a:xfrm>
            <a:off x="0" y="0"/>
            <a:ext cx="9144003" cy="5143501"/>
          </a:xfrm>
          <a:prstGeom prst="rect">
            <a:avLst/>
          </a:prstGeom>
          <a:noFill/>
          <a:ln>
            <a:noFill/>
          </a:ln>
        </p:spPr>
      </p:pic>
      <p:sp>
        <p:nvSpPr>
          <p:cNvPr id="12" name="Google Shape;12;p22"/>
          <p:cNvSpPr txBox="1">
            <a:spLocks noGrp="1"/>
          </p:cNvSpPr>
          <p:nvPr>
            <p:ph type="ctrTitle"/>
          </p:nvPr>
        </p:nvSpPr>
        <p:spPr>
          <a:xfrm>
            <a:off x="311700" y="934775"/>
            <a:ext cx="8520600" cy="14862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600"/>
              <a:buNone/>
              <a:defRPr sz="3600" b="1">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 name="Google Shape;13;p22"/>
          <p:cNvSpPr txBox="1">
            <a:spLocks noGrp="1"/>
          </p:cNvSpPr>
          <p:nvPr>
            <p:ph type="subTitle" idx="1"/>
          </p:nvPr>
        </p:nvSpPr>
        <p:spPr>
          <a:xfrm>
            <a:off x="311700" y="24579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F29813"/>
              </a:buClr>
              <a:buSzPts val="2400"/>
              <a:buNone/>
              <a:defRPr sz="2400">
                <a:solidFill>
                  <a:srgbClr val="F29813"/>
                </a:solidFill>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 orange" type="titleOnly">
  <p:cSld name="TITLE_ONLY">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3C6C"/>
              </a:buClr>
              <a:buSzPts val="2800"/>
              <a:buNone/>
              <a:defRPr b="1">
                <a:solidFill>
                  <a:srgbClr val="003C6C"/>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 name="Google Shape;50;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 orange">
  <p:cSld name="ONE_COLUMN_TEXT">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311700" y="445025"/>
            <a:ext cx="40119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3C6C"/>
              </a:buClr>
              <a:buSzPts val="2800"/>
              <a:buNone/>
              <a:defRPr b="1">
                <a:solidFill>
                  <a:srgbClr val="003C6C"/>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3" name="Google Shape;53;p32"/>
          <p:cNvSpPr txBox="1">
            <a:spLocks noGrp="1"/>
          </p:cNvSpPr>
          <p:nvPr>
            <p:ph type="body" idx="1"/>
          </p:nvPr>
        </p:nvSpPr>
        <p:spPr>
          <a:xfrm>
            <a:off x="311700" y="1152475"/>
            <a:ext cx="4011900" cy="32211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434343"/>
              </a:buClr>
              <a:buSzPts val="1600"/>
              <a:buChar char="●"/>
              <a:defRPr sz="1600">
                <a:solidFill>
                  <a:srgbClr val="434343"/>
                </a:solidFill>
              </a:defRPr>
            </a:lvl1pPr>
            <a:lvl2pPr marL="914400" lvl="1" indent="-317500" algn="l">
              <a:lnSpc>
                <a:spcPct val="115000"/>
              </a:lnSpc>
              <a:spcBef>
                <a:spcPts val="0"/>
              </a:spcBef>
              <a:spcAft>
                <a:spcPts val="0"/>
              </a:spcAft>
              <a:buClr>
                <a:srgbClr val="434343"/>
              </a:buClr>
              <a:buSzPts val="1400"/>
              <a:buChar char="○"/>
              <a:defRPr sz="1400">
                <a:solidFill>
                  <a:srgbClr val="434343"/>
                </a:solidFill>
              </a:defRPr>
            </a:lvl2pPr>
            <a:lvl3pPr marL="1371600" lvl="2" indent="-317500" algn="l">
              <a:lnSpc>
                <a:spcPct val="115000"/>
              </a:lnSpc>
              <a:spcBef>
                <a:spcPts val="0"/>
              </a:spcBef>
              <a:spcAft>
                <a:spcPts val="0"/>
              </a:spcAft>
              <a:buClr>
                <a:srgbClr val="434343"/>
              </a:buClr>
              <a:buSzPts val="1400"/>
              <a:buChar char="■"/>
              <a:defRPr sz="14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54" name="Google Shape;54;p32"/>
          <p:cNvSpPr>
            <a:spLocks noGrp="1"/>
          </p:cNvSpPr>
          <p:nvPr>
            <p:ph type="pic" idx="2"/>
          </p:nvPr>
        </p:nvSpPr>
        <p:spPr>
          <a:xfrm>
            <a:off x="4584000" y="0"/>
            <a:ext cx="4560000" cy="5143500"/>
          </a:xfrm>
          <a:prstGeom prst="rect">
            <a:avLst/>
          </a:prstGeom>
          <a:noFill/>
          <a:ln>
            <a:noFill/>
          </a:ln>
        </p:spPr>
      </p:sp>
      <p:sp>
        <p:nvSpPr>
          <p:cNvPr id="55" name="Google Shape;55;p3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 orange">
  <p:cSld name="MAIN_POINT">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33"/>
          <p:cNvSpPr txBox="1">
            <a:spLocks noGrp="1"/>
          </p:cNvSpPr>
          <p:nvPr>
            <p:ph type="title"/>
          </p:nvPr>
        </p:nvSpPr>
        <p:spPr>
          <a:xfrm>
            <a:off x="1374750" y="450150"/>
            <a:ext cx="6394500" cy="3782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29813"/>
              </a:buClr>
              <a:buSzPts val="4800"/>
              <a:buNone/>
              <a:defRPr sz="4800" b="1">
                <a:solidFill>
                  <a:srgbClr val="F29813"/>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58" name="Google Shape;58;p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 orange">
  <p:cSld name="SECTION_TITLE_AND_DESCRIPTION">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3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F29813"/>
              </a:buClr>
              <a:buSzPts val="3600"/>
              <a:buNone/>
              <a:defRPr sz="3600" b="1">
                <a:solidFill>
                  <a:srgbClr val="F29813"/>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2" name="Google Shape;62;p3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434343"/>
              </a:buClr>
              <a:buSzPts val="2100"/>
              <a:buNone/>
              <a:defRPr sz="2100">
                <a:solidFill>
                  <a:srgbClr val="434343"/>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3" name="Google Shape;63;p3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Clr>
                <a:schemeClr val="dk1"/>
              </a:buClr>
              <a:buSzPts val="1600"/>
              <a:buChar char="●"/>
              <a:defRPr sz="1600">
                <a:solidFill>
                  <a:schemeClr val="dk1"/>
                </a:solidFill>
              </a:defRPr>
            </a:lvl1pPr>
            <a:lvl2pPr marL="914400" lvl="1" indent="-317500" algn="l">
              <a:lnSpc>
                <a:spcPct val="115000"/>
              </a:lnSpc>
              <a:spcBef>
                <a:spcPts val="0"/>
              </a:spcBef>
              <a:spcAft>
                <a:spcPts val="0"/>
              </a:spcAft>
              <a:buClr>
                <a:schemeClr val="dk1"/>
              </a:buClr>
              <a:buSzPts val="1400"/>
              <a:buChar char="○"/>
              <a:defRPr sz="1400">
                <a:solidFill>
                  <a:schemeClr val="dk1"/>
                </a:solidFill>
              </a:defRPr>
            </a:lvl2pPr>
            <a:lvl3pPr marL="1371600" lvl="2" indent="-317500" algn="l">
              <a:lnSpc>
                <a:spcPct val="115000"/>
              </a:lnSpc>
              <a:spcBef>
                <a:spcPts val="0"/>
              </a:spcBef>
              <a:spcAft>
                <a:spcPts val="0"/>
              </a:spcAft>
              <a:buClr>
                <a:schemeClr val="dk1"/>
              </a:buClr>
              <a:buSzPts val="1400"/>
              <a:buChar char="■"/>
              <a:defRPr sz="1400">
                <a:solidFill>
                  <a:schemeClr val="dk1"/>
                </a:solidFill>
              </a:defRPr>
            </a:lvl3pPr>
            <a:lvl4pPr marL="1828800" lvl="3" indent="-304800" algn="l">
              <a:lnSpc>
                <a:spcPct val="115000"/>
              </a:lnSpc>
              <a:spcBef>
                <a:spcPts val="0"/>
              </a:spcBef>
              <a:spcAft>
                <a:spcPts val="0"/>
              </a:spcAft>
              <a:buClr>
                <a:schemeClr val="dk1"/>
              </a:buClr>
              <a:buSzPts val="1200"/>
              <a:buChar char="●"/>
              <a:defRPr>
                <a:solidFill>
                  <a:schemeClr val="dk1"/>
                </a:solidFill>
              </a:defRPr>
            </a:lvl4pPr>
            <a:lvl5pPr marL="2286000" lvl="4" indent="-304800" algn="l">
              <a:lnSpc>
                <a:spcPct val="115000"/>
              </a:lnSpc>
              <a:spcBef>
                <a:spcPts val="0"/>
              </a:spcBef>
              <a:spcAft>
                <a:spcPts val="0"/>
              </a:spcAft>
              <a:buClr>
                <a:schemeClr val="dk1"/>
              </a:buClr>
              <a:buSzPts val="1200"/>
              <a:buChar char="○"/>
              <a:defRPr>
                <a:solidFill>
                  <a:schemeClr val="dk1"/>
                </a:solidFill>
              </a:defRPr>
            </a:lvl5pPr>
            <a:lvl6pPr marL="2743200" lvl="5" indent="-304800" algn="l">
              <a:lnSpc>
                <a:spcPct val="115000"/>
              </a:lnSpc>
              <a:spcBef>
                <a:spcPts val="0"/>
              </a:spcBef>
              <a:spcAft>
                <a:spcPts val="0"/>
              </a:spcAft>
              <a:buClr>
                <a:schemeClr val="dk1"/>
              </a:buClr>
              <a:buSzPts val="1200"/>
              <a:buChar char="■"/>
              <a:defRPr>
                <a:solidFill>
                  <a:schemeClr val="dk1"/>
                </a:solidFill>
              </a:defRPr>
            </a:lvl6pPr>
            <a:lvl7pPr marL="3200400" lvl="6" indent="-304800" algn="l">
              <a:lnSpc>
                <a:spcPct val="115000"/>
              </a:lnSpc>
              <a:spcBef>
                <a:spcPts val="0"/>
              </a:spcBef>
              <a:spcAft>
                <a:spcPts val="0"/>
              </a:spcAft>
              <a:buClr>
                <a:schemeClr val="dk1"/>
              </a:buClr>
              <a:buSzPts val="1200"/>
              <a:buChar char="●"/>
              <a:defRPr>
                <a:solidFill>
                  <a:schemeClr val="dk1"/>
                </a:solidFill>
              </a:defRPr>
            </a:lvl7pPr>
            <a:lvl8pPr marL="3657600" lvl="7" indent="-304800" algn="l">
              <a:lnSpc>
                <a:spcPct val="115000"/>
              </a:lnSpc>
              <a:spcBef>
                <a:spcPts val="0"/>
              </a:spcBef>
              <a:spcAft>
                <a:spcPts val="0"/>
              </a:spcAft>
              <a:buClr>
                <a:schemeClr val="dk1"/>
              </a:buClr>
              <a:buSzPts val="1200"/>
              <a:buChar char="○"/>
              <a:defRPr>
                <a:solidFill>
                  <a:schemeClr val="dk1"/>
                </a:solidFill>
              </a:defRPr>
            </a:lvl8pPr>
            <a:lvl9pPr marL="4114800" lvl="8" indent="-304800" algn="l">
              <a:lnSpc>
                <a:spcPct val="115000"/>
              </a:lnSpc>
              <a:spcBef>
                <a:spcPts val="0"/>
              </a:spcBef>
              <a:spcAft>
                <a:spcPts val="0"/>
              </a:spcAft>
              <a:buClr>
                <a:schemeClr val="dk1"/>
              </a:buClr>
              <a:buSzPts val="1200"/>
              <a:buChar char="■"/>
              <a:defRPr>
                <a:solidFill>
                  <a:schemeClr val="dk1"/>
                </a:solidFill>
              </a:defRPr>
            </a:lvl9pPr>
          </a:lstStyle>
          <a:p>
            <a:endParaRPr/>
          </a:p>
        </p:txBody>
      </p:sp>
      <p:sp>
        <p:nvSpPr>
          <p:cNvPr id="64" name="Google Shape;64;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 orange">
  <p:cSld name="CAPTION_ONLY">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35"/>
          <p:cNvSpPr txBox="1">
            <a:spLocks noGrp="1"/>
          </p:cNvSpPr>
          <p:nvPr>
            <p:ph type="body" idx="1"/>
          </p:nvPr>
        </p:nvSpPr>
        <p:spPr>
          <a:xfrm>
            <a:off x="1371175" y="3913175"/>
            <a:ext cx="49392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400"/>
              <a:buNone/>
              <a:defRPr sz="1400"/>
            </a:lvl1pPr>
          </a:lstStyle>
          <a:p>
            <a:endParaRPr/>
          </a:p>
        </p:txBody>
      </p:sp>
      <p:sp>
        <p:nvSpPr>
          <p:cNvPr id="67" name="Google Shape;67;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 orange">
  <p:cSld name="BIG_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3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F29813"/>
              </a:buClr>
              <a:buSzPts val="12000"/>
              <a:buNone/>
              <a:defRPr sz="12000" b="1">
                <a:solidFill>
                  <a:srgbClr val="F29813"/>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0" name="Google Shape;70;p36"/>
          <p:cNvSpPr txBox="1">
            <a:spLocks noGrp="1"/>
          </p:cNvSpPr>
          <p:nvPr>
            <p:ph type="body" idx="1"/>
          </p:nvPr>
        </p:nvSpPr>
        <p:spPr>
          <a:xfrm>
            <a:off x="311700" y="2883050"/>
            <a:ext cx="8520600" cy="1300800"/>
          </a:xfrm>
          <a:prstGeom prst="rect">
            <a:avLst/>
          </a:prstGeom>
          <a:noFill/>
          <a:ln>
            <a:noFill/>
          </a:ln>
        </p:spPr>
        <p:txBody>
          <a:bodyPr spcFirstLastPara="1" wrap="square" lIns="91425" tIns="91425" rIns="91425" bIns="91425" anchor="t" anchorCtr="0">
            <a:normAutofit/>
          </a:bodyPr>
          <a:lstStyle>
            <a:lvl1pPr marL="457200" lvl="0" indent="-330200" algn="ctr">
              <a:lnSpc>
                <a:spcPct val="115000"/>
              </a:lnSpc>
              <a:spcBef>
                <a:spcPts val="0"/>
              </a:spcBef>
              <a:spcAft>
                <a:spcPts val="0"/>
              </a:spcAft>
              <a:buClr>
                <a:srgbClr val="434343"/>
              </a:buClr>
              <a:buSzPts val="1600"/>
              <a:buChar char="●"/>
              <a:defRPr sz="1600">
                <a:solidFill>
                  <a:srgbClr val="434343"/>
                </a:solidFill>
              </a:defRPr>
            </a:lvl1pPr>
            <a:lvl2pPr marL="914400" lvl="1" indent="-317500" algn="ctr">
              <a:lnSpc>
                <a:spcPct val="115000"/>
              </a:lnSpc>
              <a:spcBef>
                <a:spcPts val="0"/>
              </a:spcBef>
              <a:spcAft>
                <a:spcPts val="0"/>
              </a:spcAft>
              <a:buClr>
                <a:srgbClr val="434343"/>
              </a:buClr>
              <a:buSzPts val="1400"/>
              <a:buChar char="○"/>
              <a:defRPr sz="1400">
                <a:solidFill>
                  <a:srgbClr val="434343"/>
                </a:solidFill>
              </a:defRPr>
            </a:lvl2pPr>
            <a:lvl3pPr marL="1371600" lvl="2" indent="-317500" algn="ctr">
              <a:lnSpc>
                <a:spcPct val="115000"/>
              </a:lnSpc>
              <a:spcBef>
                <a:spcPts val="0"/>
              </a:spcBef>
              <a:spcAft>
                <a:spcPts val="0"/>
              </a:spcAft>
              <a:buClr>
                <a:srgbClr val="434343"/>
              </a:buClr>
              <a:buSzPts val="1400"/>
              <a:buChar char="■"/>
              <a:defRPr sz="1400">
                <a:solidFill>
                  <a:srgbClr val="434343"/>
                </a:solidFill>
              </a:defRPr>
            </a:lvl3pPr>
            <a:lvl4pPr marL="1828800" lvl="3" indent="-304800" algn="ctr">
              <a:lnSpc>
                <a:spcPct val="115000"/>
              </a:lnSpc>
              <a:spcBef>
                <a:spcPts val="0"/>
              </a:spcBef>
              <a:spcAft>
                <a:spcPts val="0"/>
              </a:spcAft>
              <a:buClr>
                <a:srgbClr val="434343"/>
              </a:buClr>
              <a:buSzPts val="1200"/>
              <a:buChar char="●"/>
              <a:defRPr>
                <a:solidFill>
                  <a:srgbClr val="434343"/>
                </a:solidFill>
              </a:defRPr>
            </a:lvl4pPr>
            <a:lvl5pPr marL="2286000" lvl="4" indent="-304800" algn="ctr">
              <a:lnSpc>
                <a:spcPct val="115000"/>
              </a:lnSpc>
              <a:spcBef>
                <a:spcPts val="0"/>
              </a:spcBef>
              <a:spcAft>
                <a:spcPts val="0"/>
              </a:spcAft>
              <a:buClr>
                <a:srgbClr val="434343"/>
              </a:buClr>
              <a:buSzPts val="1200"/>
              <a:buChar char="○"/>
              <a:defRPr>
                <a:solidFill>
                  <a:srgbClr val="434343"/>
                </a:solidFill>
              </a:defRPr>
            </a:lvl5pPr>
            <a:lvl6pPr marL="2743200" lvl="5" indent="-304800" algn="ctr">
              <a:lnSpc>
                <a:spcPct val="115000"/>
              </a:lnSpc>
              <a:spcBef>
                <a:spcPts val="0"/>
              </a:spcBef>
              <a:spcAft>
                <a:spcPts val="0"/>
              </a:spcAft>
              <a:buClr>
                <a:srgbClr val="434343"/>
              </a:buClr>
              <a:buSzPts val="1200"/>
              <a:buChar char="■"/>
              <a:defRPr>
                <a:solidFill>
                  <a:srgbClr val="434343"/>
                </a:solidFill>
              </a:defRPr>
            </a:lvl6pPr>
            <a:lvl7pPr marL="3200400" lvl="6" indent="-304800" algn="ctr">
              <a:lnSpc>
                <a:spcPct val="115000"/>
              </a:lnSpc>
              <a:spcBef>
                <a:spcPts val="0"/>
              </a:spcBef>
              <a:spcAft>
                <a:spcPts val="0"/>
              </a:spcAft>
              <a:buClr>
                <a:srgbClr val="434343"/>
              </a:buClr>
              <a:buSzPts val="1200"/>
              <a:buChar char="●"/>
              <a:defRPr>
                <a:solidFill>
                  <a:srgbClr val="434343"/>
                </a:solidFill>
              </a:defRPr>
            </a:lvl7pPr>
            <a:lvl8pPr marL="3657600" lvl="7" indent="-304800" algn="ctr">
              <a:lnSpc>
                <a:spcPct val="115000"/>
              </a:lnSpc>
              <a:spcBef>
                <a:spcPts val="0"/>
              </a:spcBef>
              <a:spcAft>
                <a:spcPts val="0"/>
              </a:spcAft>
              <a:buClr>
                <a:srgbClr val="434343"/>
              </a:buClr>
              <a:buSzPts val="1200"/>
              <a:buChar char="○"/>
              <a:defRPr>
                <a:solidFill>
                  <a:srgbClr val="434343"/>
                </a:solidFill>
              </a:defRPr>
            </a:lvl8pPr>
            <a:lvl9pPr marL="4114800" lvl="8" indent="-304800" algn="ctr">
              <a:lnSpc>
                <a:spcPct val="115000"/>
              </a:lnSpc>
              <a:spcBef>
                <a:spcPts val="0"/>
              </a:spcBef>
              <a:spcAft>
                <a:spcPts val="0"/>
              </a:spcAft>
              <a:buClr>
                <a:srgbClr val="434343"/>
              </a:buClr>
              <a:buSzPts val="1200"/>
              <a:buChar char="■"/>
              <a:defRPr>
                <a:solidFill>
                  <a:srgbClr val="434343"/>
                </a:solidFill>
              </a:defRPr>
            </a:lvl9pPr>
          </a:lstStyle>
          <a:p>
            <a:endParaRPr/>
          </a:p>
        </p:txBody>
      </p:sp>
      <p:sp>
        <p:nvSpPr>
          <p:cNvPr id="71" name="Google Shape;71;p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 blue">
  <p:cSld name="TITLE_AND_BODY_1">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37"/>
          <p:cNvSpPr txBox="1">
            <a:spLocks noGrp="1"/>
          </p:cNvSpPr>
          <p:nvPr>
            <p:ph type="body" idx="1"/>
          </p:nvPr>
        </p:nvSpPr>
        <p:spPr>
          <a:xfrm>
            <a:off x="311600" y="1152475"/>
            <a:ext cx="8520600" cy="3147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434343"/>
              </a:buClr>
              <a:buSzPts val="1600"/>
              <a:buChar char="●"/>
              <a:defRPr sz="1600">
                <a:solidFill>
                  <a:srgbClr val="434343"/>
                </a:solidFill>
              </a:defRPr>
            </a:lvl1pPr>
            <a:lvl2pPr marL="914400" lvl="1" indent="-317500" algn="l">
              <a:lnSpc>
                <a:spcPct val="115000"/>
              </a:lnSpc>
              <a:spcBef>
                <a:spcPts val="0"/>
              </a:spcBef>
              <a:spcAft>
                <a:spcPts val="0"/>
              </a:spcAft>
              <a:buClr>
                <a:srgbClr val="434343"/>
              </a:buClr>
              <a:buSzPts val="1400"/>
              <a:buChar char="○"/>
              <a:defRPr sz="1400">
                <a:solidFill>
                  <a:srgbClr val="434343"/>
                </a:solidFill>
              </a:defRPr>
            </a:lvl2pPr>
            <a:lvl3pPr marL="1371600" lvl="2" indent="-317500" algn="l">
              <a:lnSpc>
                <a:spcPct val="115000"/>
              </a:lnSpc>
              <a:spcBef>
                <a:spcPts val="0"/>
              </a:spcBef>
              <a:spcAft>
                <a:spcPts val="0"/>
              </a:spcAft>
              <a:buClr>
                <a:srgbClr val="434343"/>
              </a:buClr>
              <a:buSzPts val="1400"/>
              <a:buChar char="■"/>
              <a:defRPr sz="14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74" name="Google Shape;74;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29813"/>
              </a:buClr>
              <a:buSzPts val="2800"/>
              <a:buNone/>
              <a:defRPr b="1">
                <a:solidFill>
                  <a:srgbClr val="F29813"/>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 name="Google Shape;75;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 blue">
  <p:cSld name="TITLE_ONLY_1">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29813"/>
              </a:buClr>
              <a:buSzPts val="2800"/>
              <a:buNone/>
              <a:defRPr b="1">
                <a:solidFill>
                  <a:srgbClr val="F29813"/>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 name="Google Shape;78;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 blue">
  <p:cSld name="ONE_COLUMN_TEXT_2">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39"/>
          <p:cNvSpPr txBox="1">
            <a:spLocks noGrp="1"/>
          </p:cNvSpPr>
          <p:nvPr>
            <p:ph type="title"/>
          </p:nvPr>
        </p:nvSpPr>
        <p:spPr>
          <a:xfrm>
            <a:off x="311700" y="445025"/>
            <a:ext cx="40119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29813"/>
              </a:buClr>
              <a:buSzPts val="2800"/>
              <a:buNone/>
              <a:defRPr b="1">
                <a:solidFill>
                  <a:srgbClr val="F29813"/>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1" name="Google Shape;81;p39"/>
          <p:cNvSpPr txBox="1">
            <a:spLocks noGrp="1"/>
          </p:cNvSpPr>
          <p:nvPr>
            <p:ph type="body" idx="1"/>
          </p:nvPr>
        </p:nvSpPr>
        <p:spPr>
          <a:xfrm>
            <a:off x="311700" y="1152475"/>
            <a:ext cx="4011900" cy="32211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434343"/>
              </a:buClr>
              <a:buSzPts val="1600"/>
              <a:buChar char="●"/>
              <a:defRPr sz="1600">
                <a:solidFill>
                  <a:srgbClr val="434343"/>
                </a:solidFill>
              </a:defRPr>
            </a:lvl1pPr>
            <a:lvl2pPr marL="914400" lvl="1" indent="-317500" algn="l">
              <a:lnSpc>
                <a:spcPct val="115000"/>
              </a:lnSpc>
              <a:spcBef>
                <a:spcPts val="0"/>
              </a:spcBef>
              <a:spcAft>
                <a:spcPts val="0"/>
              </a:spcAft>
              <a:buClr>
                <a:srgbClr val="434343"/>
              </a:buClr>
              <a:buSzPts val="1400"/>
              <a:buChar char="○"/>
              <a:defRPr sz="1400">
                <a:solidFill>
                  <a:srgbClr val="434343"/>
                </a:solidFill>
              </a:defRPr>
            </a:lvl2pPr>
            <a:lvl3pPr marL="1371600" lvl="2" indent="-317500" algn="l">
              <a:lnSpc>
                <a:spcPct val="115000"/>
              </a:lnSpc>
              <a:spcBef>
                <a:spcPts val="0"/>
              </a:spcBef>
              <a:spcAft>
                <a:spcPts val="0"/>
              </a:spcAft>
              <a:buClr>
                <a:srgbClr val="434343"/>
              </a:buClr>
              <a:buSzPts val="1400"/>
              <a:buChar char="■"/>
              <a:defRPr sz="14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82" name="Google Shape;82;p39"/>
          <p:cNvSpPr>
            <a:spLocks noGrp="1"/>
          </p:cNvSpPr>
          <p:nvPr>
            <p:ph type="pic" idx="2"/>
          </p:nvPr>
        </p:nvSpPr>
        <p:spPr>
          <a:xfrm>
            <a:off x="4584000" y="0"/>
            <a:ext cx="4560000" cy="5143500"/>
          </a:xfrm>
          <a:prstGeom prst="rect">
            <a:avLst/>
          </a:prstGeom>
          <a:noFill/>
          <a:ln>
            <a:noFill/>
          </a:ln>
        </p:spPr>
      </p:sp>
      <p:sp>
        <p:nvSpPr>
          <p:cNvPr id="83" name="Google Shape;83;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 blue">
  <p:cSld name="MAIN_POINT_1">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40"/>
          <p:cNvSpPr txBox="1">
            <a:spLocks noGrp="1"/>
          </p:cNvSpPr>
          <p:nvPr>
            <p:ph type="title"/>
          </p:nvPr>
        </p:nvSpPr>
        <p:spPr>
          <a:xfrm>
            <a:off x="1374750" y="450150"/>
            <a:ext cx="6394500" cy="3782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3C6C"/>
              </a:buClr>
              <a:buSzPts val="4800"/>
              <a:buNone/>
              <a:defRPr sz="4800" b="1">
                <a:solidFill>
                  <a:srgbClr val="003C6C"/>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6" name="Google Shape;86;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 orange" type="twoColTx">
  <p:cSld name="TITLE_AND_TWO_COLUMNS">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3C6C"/>
              </a:buClr>
              <a:buSzPts val="2800"/>
              <a:buNone/>
              <a:defRPr b="1">
                <a:solidFill>
                  <a:srgbClr val="003C6C"/>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23"/>
          <p:cNvSpPr txBox="1">
            <a:spLocks noGrp="1"/>
          </p:cNvSpPr>
          <p:nvPr>
            <p:ph type="body" idx="1"/>
          </p:nvPr>
        </p:nvSpPr>
        <p:spPr>
          <a:xfrm>
            <a:off x="311700" y="1152475"/>
            <a:ext cx="3999900" cy="32829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434343"/>
              </a:buClr>
              <a:buSzPts val="1600"/>
              <a:buChar char="●"/>
              <a:defRPr sz="1600">
                <a:solidFill>
                  <a:srgbClr val="434343"/>
                </a:solidFill>
              </a:defRPr>
            </a:lvl1pPr>
            <a:lvl2pPr marL="914400" lvl="1" indent="-317500" algn="l">
              <a:lnSpc>
                <a:spcPct val="115000"/>
              </a:lnSpc>
              <a:spcBef>
                <a:spcPts val="0"/>
              </a:spcBef>
              <a:spcAft>
                <a:spcPts val="0"/>
              </a:spcAft>
              <a:buClr>
                <a:srgbClr val="434343"/>
              </a:buClr>
              <a:buSzPts val="1400"/>
              <a:buChar char="○"/>
              <a:defRPr sz="1400">
                <a:solidFill>
                  <a:srgbClr val="434343"/>
                </a:solidFill>
              </a:defRPr>
            </a:lvl2pPr>
            <a:lvl3pPr marL="1371600" lvl="2" indent="-317500" algn="l">
              <a:lnSpc>
                <a:spcPct val="115000"/>
              </a:lnSpc>
              <a:spcBef>
                <a:spcPts val="0"/>
              </a:spcBef>
              <a:spcAft>
                <a:spcPts val="0"/>
              </a:spcAft>
              <a:buClr>
                <a:srgbClr val="434343"/>
              </a:buClr>
              <a:buSzPts val="1400"/>
              <a:buChar char="■"/>
              <a:defRPr sz="14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17" name="Google Shape;17;p23"/>
          <p:cNvSpPr txBox="1">
            <a:spLocks noGrp="1"/>
          </p:cNvSpPr>
          <p:nvPr>
            <p:ph type="body" idx="2"/>
          </p:nvPr>
        </p:nvSpPr>
        <p:spPr>
          <a:xfrm>
            <a:off x="4832400" y="1152475"/>
            <a:ext cx="3999900" cy="32829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434343"/>
              </a:buClr>
              <a:buSzPts val="1600"/>
              <a:buChar char="●"/>
              <a:defRPr sz="1600">
                <a:solidFill>
                  <a:srgbClr val="434343"/>
                </a:solidFill>
              </a:defRPr>
            </a:lvl1pPr>
            <a:lvl2pPr marL="914400" lvl="1" indent="-317500" algn="l">
              <a:lnSpc>
                <a:spcPct val="115000"/>
              </a:lnSpc>
              <a:spcBef>
                <a:spcPts val="0"/>
              </a:spcBef>
              <a:spcAft>
                <a:spcPts val="0"/>
              </a:spcAft>
              <a:buClr>
                <a:srgbClr val="434343"/>
              </a:buClr>
              <a:buSzPts val="1400"/>
              <a:buChar char="○"/>
              <a:defRPr sz="1400">
                <a:solidFill>
                  <a:srgbClr val="434343"/>
                </a:solidFill>
              </a:defRPr>
            </a:lvl2pPr>
            <a:lvl3pPr marL="1371600" lvl="2" indent="-317500" algn="l">
              <a:lnSpc>
                <a:spcPct val="115000"/>
              </a:lnSpc>
              <a:spcBef>
                <a:spcPts val="0"/>
              </a:spcBef>
              <a:spcAft>
                <a:spcPts val="0"/>
              </a:spcAft>
              <a:buClr>
                <a:srgbClr val="434343"/>
              </a:buClr>
              <a:buSzPts val="1400"/>
              <a:buChar char="■"/>
              <a:defRPr sz="14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18" name="Google Shape;18;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 blue">
  <p:cSld name="SECTION_TITLE_AND_DESCRIPTION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4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4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003C6C"/>
              </a:buClr>
              <a:buSzPts val="3600"/>
              <a:buNone/>
              <a:defRPr sz="3600" b="1">
                <a:solidFill>
                  <a:srgbClr val="003C6C"/>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0" name="Google Shape;90;p4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434343"/>
              </a:buClr>
              <a:buSzPts val="2100"/>
              <a:buNone/>
              <a:defRPr sz="2100">
                <a:solidFill>
                  <a:srgbClr val="434343"/>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1" name="Google Shape;91;p4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Clr>
                <a:schemeClr val="dk1"/>
              </a:buClr>
              <a:buSzPts val="1600"/>
              <a:buChar char="●"/>
              <a:defRPr sz="1600">
                <a:solidFill>
                  <a:schemeClr val="dk1"/>
                </a:solidFill>
              </a:defRPr>
            </a:lvl1pPr>
            <a:lvl2pPr marL="914400" lvl="1" indent="-317500" algn="l">
              <a:lnSpc>
                <a:spcPct val="115000"/>
              </a:lnSpc>
              <a:spcBef>
                <a:spcPts val="0"/>
              </a:spcBef>
              <a:spcAft>
                <a:spcPts val="0"/>
              </a:spcAft>
              <a:buClr>
                <a:schemeClr val="dk1"/>
              </a:buClr>
              <a:buSzPts val="1400"/>
              <a:buChar char="○"/>
              <a:defRPr sz="1400">
                <a:solidFill>
                  <a:schemeClr val="dk1"/>
                </a:solidFill>
              </a:defRPr>
            </a:lvl2pPr>
            <a:lvl3pPr marL="1371600" lvl="2" indent="-317500" algn="l">
              <a:lnSpc>
                <a:spcPct val="115000"/>
              </a:lnSpc>
              <a:spcBef>
                <a:spcPts val="0"/>
              </a:spcBef>
              <a:spcAft>
                <a:spcPts val="0"/>
              </a:spcAft>
              <a:buClr>
                <a:schemeClr val="dk1"/>
              </a:buClr>
              <a:buSzPts val="1400"/>
              <a:buChar char="■"/>
              <a:defRPr sz="1400">
                <a:solidFill>
                  <a:schemeClr val="dk1"/>
                </a:solidFill>
              </a:defRPr>
            </a:lvl3pPr>
            <a:lvl4pPr marL="1828800" lvl="3" indent="-304800" algn="l">
              <a:lnSpc>
                <a:spcPct val="115000"/>
              </a:lnSpc>
              <a:spcBef>
                <a:spcPts val="0"/>
              </a:spcBef>
              <a:spcAft>
                <a:spcPts val="0"/>
              </a:spcAft>
              <a:buClr>
                <a:schemeClr val="dk1"/>
              </a:buClr>
              <a:buSzPts val="1200"/>
              <a:buChar char="●"/>
              <a:defRPr>
                <a:solidFill>
                  <a:schemeClr val="dk1"/>
                </a:solidFill>
              </a:defRPr>
            </a:lvl4pPr>
            <a:lvl5pPr marL="2286000" lvl="4" indent="-304800" algn="l">
              <a:lnSpc>
                <a:spcPct val="115000"/>
              </a:lnSpc>
              <a:spcBef>
                <a:spcPts val="0"/>
              </a:spcBef>
              <a:spcAft>
                <a:spcPts val="0"/>
              </a:spcAft>
              <a:buClr>
                <a:schemeClr val="dk1"/>
              </a:buClr>
              <a:buSzPts val="1200"/>
              <a:buChar char="○"/>
              <a:defRPr>
                <a:solidFill>
                  <a:schemeClr val="dk1"/>
                </a:solidFill>
              </a:defRPr>
            </a:lvl5pPr>
            <a:lvl6pPr marL="2743200" lvl="5" indent="-304800" algn="l">
              <a:lnSpc>
                <a:spcPct val="115000"/>
              </a:lnSpc>
              <a:spcBef>
                <a:spcPts val="0"/>
              </a:spcBef>
              <a:spcAft>
                <a:spcPts val="0"/>
              </a:spcAft>
              <a:buClr>
                <a:schemeClr val="dk1"/>
              </a:buClr>
              <a:buSzPts val="1200"/>
              <a:buChar char="■"/>
              <a:defRPr>
                <a:solidFill>
                  <a:schemeClr val="dk1"/>
                </a:solidFill>
              </a:defRPr>
            </a:lvl6pPr>
            <a:lvl7pPr marL="3200400" lvl="6" indent="-304800" algn="l">
              <a:lnSpc>
                <a:spcPct val="115000"/>
              </a:lnSpc>
              <a:spcBef>
                <a:spcPts val="0"/>
              </a:spcBef>
              <a:spcAft>
                <a:spcPts val="0"/>
              </a:spcAft>
              <a:buClr>
                <a:schemeClr val="dk1"/>
              </a:buClr>
              <a:buSzPts val="1200"/>
              <a:buChar char="●"/>
              <a:defRPr>
                <a:solidFill>
                  <a:schemeClr val="dk1"/>
                </a:solidFill>
              </a:defRPr>
            </a:lvl7pPr>
            <a:lvl8pPr marL="3657600" lvl="7" indent="-304800" algn="l">
              <a:lnSpc>
                <a:spcPct val="115000"/>
              </a:lnSpc>
              <a:spcBef>
                <a:spcPts val="0"/>
              </a:spcBef>
              <a:spcAft>
                <a:spcPts val="0"/>
              </a:spcAft>
              <a:buClr>
                <a:schemeClr val="dk1"/>
              </a:buClr>
              <a:buSzPts val="1200"/>
              <a:buChar char="○"/>
              <a:defRPr>
                <a:solidFill>
                  <a:schemeClr val="dk1"/>
                </a:solidFill>
              </a:defRPr>
            </a:lvl8pPr>
            <a:lvl9pPr marL="4114800" lvl="8" indent="-304800" algn="l">
              <a:lnSpc>
                <a:spcPct val="115000"/>
              </a:lnSpc>
              <a:spcBef>
                <a:spcPts val="0"/>
              </a:spcBef>
              <a:spcAft>
                <a:spcPts val="0"/>
              </a:spcAft>
              <a:buClr>
                <a:schemeClr val="dk1"/>
              </a:buClr>
              <a:buSzPts val="1200"/>
              <a:buChar char="■"/>
              <a:defRPr>
                <a:solidFill>
                  <a:schemeClr val="dk1"/>
                </a:solidFill>
              </a:defRPr>
            </a:lvl9pPr>
          </a:lstStyle>
          <a:p>
            <a:endParaRPr/>
          </a:p>
        </p:txBody>
      </p:sp>
      <p:sp>
        <p:nvSpPr>
          <p:cNvPr id="92" name="Google Shape;92;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 blue">
  <p:cSld name="CAPTION_ONLY_1">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2"/>
          <p:cNvSpPr txBox="1">
            <a:spLocks noGrp="1"/>
          </p:cNvSpPr>
          <p:nvPr>
            <p:ph type="body" idx="1"/>
          </p:nvPr>
        </p:nvSpPr>
        <p:spPr>
          <a:xfrm>
            <a:off x="1371175" y="3913175"/>
            <a:ext cx="49392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400"/>
              <a:buNone/>
              <a:defRPr sz="14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04800" algn="l">
              <a:lnSpc>
                <a:spcPct val="115000"/>
              </a:lnSpc>
              <a:spcBef>
                <a:spcPts val="0"/>
              </a:spcBef>
              <a:spcAft>
                <a:spcPts val="0"/>
              </a:spcAft>
              <a:buSzPts val="1200"/>
              <a:buChar char="●"/>
              <a:defRPr/>
            </a:lvl4pPr>
            <a:lvl5pPr marL="2286000" lvl="4" indent="-304800" algn="l">
              <a:lnSpc>
                <a:spcPct val="115000"/>
              </a:lnSpc>
              <a:spcBef>
                <a:spcPts val="0"/>
              </a:spcBef>
              <a:spcAft>
                <a:spcPts val="0"/>
              </a:spcAft>
              <a:buSzPts val="1200"/>
              <a:buChar char="○"/>
              <a:defRPr/>
            </a:lvl5pPr>
            <a:lvl6pPr marL="2743200" lvl="5" indent="-304800" algn="l">
              <a:lnSpc>
                <a:spcPct val="115000"/>
              </a:lnSpc>
              <a:spcBef>
                <a:spcPts val="0"/>
              </a:spcBef>
              <a:spcAft>
                <a:spcPts val="0"/>
              </a:spcAft>
              <a:buSzPts val="1200"/>
              <a:buChar char="■"/>
              <a:defRPr/>
            </a:lvl6pPr>
            <a:lvl7pPr marL="3200400" lvl="6" indent="-304800" algn="l">
              <a:lnSpc>
                <a:spcPct val="115000"/>
              </a:lnSpc>
              <a:spcBef>
                <a:spcPts val="0"/>
              </a:spcBef>
              <a:spcAft>
                <a:spcPts val="0"/>
              </a:spcAft>
              <a:buSzPts val="1200"/>
              <a:buChar char="●"/>
              <a:defRPr/>
            </a:lvl7pPr>
            <a:lvl8pPr marL="3657600" lvl="7" indent="-304800" algn="l">
              <a:lnSpc>
                <a:spcPct val="115000"/>
              </a:lnSpc>
              <a:spcBef>
                <a:spcPts val="0"/>
              </a:spcBef>
              <a:spcAft>
                <a:spcPts val="0"/>
              </a:spcAft>
              <a:buSzPts val="1200"/>
              <a:buChar char="○"/>
              <a:defRPr/>
            </a:lvl8pPr>
            <a:lvl9pPr marL="4114800" lvl="8" indent="-304800" algn="l">
              <a:lnSpc>
                <a:spcPct val="115000"/>
              </a:lnSpc>
              <a:spcBef>
                <a:spcPts val="0"/>
              </a:spcBef>
              <a:spcAft>
                <a:spcPts val="0"/>
              </a:spcAft>
              <a:buSzPts val="1200"/>
              <a:buChar char="■"/>
              <a:defRPr/>
            </a:lvl9pPr>
          </a:lstStyle>
          <a:p>
            <a:endParaRPr/>
          </a:p>
        </p:txBody>
      </p:sp>
      <p:sp>
        <p:nvSpPr>
          <p:cNvPr id="95" name="Google Shape;95;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 blue">
  <p:cSld name="BIG_NUMBER_1">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43"/>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003C6C"/>
              </a:buClr>
              <a:buSzPts val="12000"/>
              <a:buNone/>
              <a:defRPr sz="12000" b="1">
                <a:solidFill>
                  <a:srgbClr val="003C6C"/>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98" name="Google Shape;98;p43"/>
          <p:cNvSpPr txBox="1">
            <a:spLocks noGrp="1"/>
          </p:cNvSpPr>
          <p:nvPr>
            <p:ph type="body" idx="1"/>
          </p:nvPr>
        </p:nvSpPr>
        <p:spPr>
          <a:xfrm>
            <a:off x="311700" y="2883050"/>
            <a:ext cx="8520600" cy="1300800"/>
          </a:xfrm>
          <a:prstGeom prst="rect">
            <a:avLst/>
          </a:prstGeom>
          <a:noFill/>
          <a:ln>
            <a:noFill/>
          </a:ln>
        </p:spPr>
        <p:txBody>
          <a:bodyPr spcFirstLastPara="1" wrap="square" lIns="91425" tIns="91425" rIns="91425" bIns="91425" anchor="t" anchorCtr="0">
            <a:normAutofit/>
          </a:bodyPr>
          <a:lstStyle>
            <a:lvl1pPr marL="457200" lvl="0" indent="-330200" algn="ctr">
              <a:lnSpc>
                <a:spcPct val="115000"/>
              </a:lnSpc>
              <a:spcBef>
                <a:spcPts val="0"/>
              </a:spcBef>
              <a:spcAft>
                <a:spcPts val="0"/>
              </a:spcAft>
              <a:buClr>
                <a:srgbClr val="434343"/>
              </a:buClr>
              <a:buSzPts val="1600"/>
              <a:buChar char="●"/>
              <a:defRPr sz="1600">
                <a:solidFill>
                  <a:srgbClr val="434343"/>
                </a:solidFill>
              </a:defRPr>
            </a:lvl1pPr>
            <a:lvl2pPr marL="914400" lvl="1" indent="-317500" algn="ctr">
              <a:lnSpc>
                <a:spcPct val="115000"/>
              </a:lnSpc>
              <a:spcBef>
                <a:spcPts val="0"/>
              </a:spcBef>
              <a:spcAft>
                <a:spcPts val="0"/>
              </a:spcAft>
              <a:buClr>
                <a:srgbClr val="434343"/>
              </a:buClr>
              <a:buSzPts val="1400"/>
              <a:buChar char="○"/>
              <a:defRPr sz="1400">
                <a:solidFill>
                  <a:srgbClr val="434343"/>
                </a:solidFill>
              </a:defRPr>
            </a:lvl2pPr>
            <a:lvl3pPr marL="1371600" lvl="2" indent="-317500" algn="ctr">
              <a:lnSpc>
                <a:spcPct val="115000"/>
              </a:lnSpc>
              <a:spcBef>
                <a:spcPts val="0"/>
              </a:spcBef>
              <a:spcAft>
                <a:spcPts val="0"/>
              </a:spcAft>
              <a:buClr>
                <a:srgbClr val="434343"/>
              </a:buClr>
              <a:buSzPts val="1400"/>
              <a:buChar char="■"/>
              <a:defRPr sz="1400">
                <a:solidFill>
                  <a:srgbClr val="434343"/>
                </a:solidFill>
              </a:defRPr>
            </a:lvl3pPr>
            <a:lvl4pPr marL="1828800" lvl="3" indent="-304800" algn="ctr">
              <a:lnSpc>
                <a:spcPct val="115000"/>
              </a:lnSpc>
              <a:spcBef>
                <a:spcPts val="0"/>
              </a:spcBef>
              <a:spcAft>
                <a:spcPts val="0"/>
              </a:spcAft>
              <a:buClr>
                <a:srgbClr val="434343"/>
              </a:buClr>
              <a:buSzPts val="1200"/>
              <a:buChar char="●"/>
              <a:defRPr>
                <a:solidFill>
                  <a:srgbClr val="434343"/>
                </a:solidFill>
              </a:defRPr>
            </a:lvl4pPr>
            <a:lvl5pPr marL="2286000" lvl="4" indent="-304800" algn="ctr">
              <a:lnSpc>
                <a:spcPct val="115000"/>
              </a:lnSpc>
              <a:spcBef>
                <a:spcPts val="0"/>
              </a:spcBef>
              <a:spcAft>
                <a:spcPts val="0"/>
              </a:spcAft>
              <a:buClr>
                <a:srgbClr val="434343"/>
              </a:buClr>
              <a:buSzPts val="1200"/>
              <a:buChar char="○"/>
              <a:defRPr>
                <a:solidFill>
                  <a:srgbClr val="434343"/>
                </a:solidFill>
              </a:defRPr>
            </a:lvl5pPr>
            <a:lvl6pPr marL="2743200" lvl="5" indent="-304800" algn="ctr">
              <a:lnSpc>
                <a:spcPct val="115000"/>
              </a:lnSpc>
              <a:spcBef>
                <a:spcPts val="0"/>
              </a:spcBef>
              <a:spcAft>
                <a:spcPts val="0"/>
              </a:spcAft>
              <a:buClr>
                <a:srgbClr val="434343"/>
              </a:buClr>
              <a:buSzPts val="1200"/>
              <a:buChar char="■"/>
              <a:defRPr>
                <a:solidFill>
                  <a:srgbClr val="434343"/>
                </a:solidFill>
              </a:defRPr>
            </a:lvl6pPr>
            <a:lvl7pPr marL="3200400" lvl="6" indent="-304800" algn="ctr">
              <a:lnSpc>
                <a:spcPct val="115000"/>
              </a:lnSpc>
              <a:spcBef>
                <a:spcPts val="0"/>
              </a:spcBef>
              <a:spcAft>
                <a:spcPts val="0"/>
              </a:spcAft>
              <a:buClr>
                <a:srgbClr val="434343"/>
              </a:buClr>
              <a:buSzPts val="1200"/>
              <a:buChar char="●"/>
              <a:defRPr>
                <a:solidFill>
                  <a:srgbClr val="434343"/>
                </a:solidFill>
              </a:defRPr>
            </a:lvl7pPr>
            <a:lvl8pPr marL="3657600" lvl="7" indent="-304800" algn="ctr">
              <a:lnSpc>
                <a:spcPct val="115000"/>
              </a:lnSpc>
              <a:spcBef>
                <a:spcPts val="0"/>
              </a:spcBef>
              <a:spcAft>
                <a:spcPts val="0"/>
              </a:spcAft>
              <a:buClr>
                <a:srgbClr val="434343"/>
              </a:buClr>
              <a:buSzPts val="1200"/>
              <a:buChar char="○"/>
              <a:defRPr>
                <a:solidFill>
                  <a:srgbClr val="434343"/>
                </a:solidFill>
              </a:defRPr>
            </a:lvl8pPr>
            <a:lvl9pPr marL="4114800" lvl="8" indent="-304800" algn="ctr">
              <a:lnSpc>
                <a:spcPct val="115000"/>
              </a:lnSpc>
              <a:spcBef>
                <a:spcPts val="0"/>
              </a:spcBef>
              <a:spcAft>
                <a:spcPts val="0"/>
              </a:spcAft>
              <a:buClr>
                <a:srgbClr val="434343"/>
              </a:buClr>
              <a:buSzPts val="1200"/>
              <a:buChar char="■"/>
              <a:defRPr>
                <a:solidFill>
                  <a:srgbClr val="434343"/>
                </a:solidFill>
              </a:defRPr>
            </a:lvl9pPr>
          </a:lstStyle>
          <a:p>
            <a:endParaRPr/>
          </a:p>
        </p:txBody>
      </p:sp>
      <p:sp>
        <p:nvSpPr>
          <p:cNvPr id="99" name="Google Shape;99;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tats - orange" type="blank">
  <p:cSld name="BLANK">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44"/>
          <p:cNvSpPr txBox="1">
            <a:spLocks noGrp="1"/>
          </p:cNvSpPr>
          <p:nvPr>
            <p:ph type="body" idx="1"/>
          </p:nvPr>
        </p:nvSpPr>
        <p:spPr>
          <a:xfrm>
            <a:off x="3417000" y="1607175"/>
            <a:ext cx="2256300" cy="891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1"/>
              </a:buClr>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04800" algn="l">
              <a:lnSpc>
                <a:spcPct val="115000"/>
              </a:lnSpc>
              <a:spcBef>
                <a:spcPts val="0"/>
              </a:spcBef>
              <a:spcAft>
                <a:spcPts val="0"/>
              </a:spcAft>
              <a:buClr>
                <a:schemeClr val="lt1"/>
              </a:buClr>
              <a:buSzPts val="1200"/>
              <a:buChar char="●"/>
              <a:defRPr>
                <a:solidFill>
                  <a:schemeClr val="lt1"/>
                </a:solidFill>
              </a:defRPr>
            </a:lvl4pPr>
            <a:lvl5pPr marL="2286000" lvl="4" indent="-304800" algn="l">
              <a:lnSpc>
                <a:spcPct val="115000"/>
              </a:lnSpc>
              <a:spcBef>
                <a:spcPts val="0"/>
              </a:spcBef>
              <a:spcAft>
                <a:spcPts val="0"/>
              </a:spcAft>
              <a:buClr>
                <a:schemeClr val="lt1"/>
              </a:buClr>
              <a:buSzPts val="1200"/>
              <a:buChar char="○"/>
              <a:defRPr>
                <a:solidFill>
                  <a:schemeClr val="lt1"/>
                </a:solidFill>
              </a:defRPr>
            </a:lvl5pPr>
            <a:lvl6pPr marL="2743200" lvl="5" indent="-304800" algn="l">
              <a:lnSpc>
                <a:spcPct val="115000"/>
              </a:lnSpc>
              <a:spcBef>
                <a:spcPts val="0"/>
              </a:spcBef>
              <a:spcAft>
                <a:spcPts val="0"/>
              </a:spcAft>
              <a:buClr>
                <a:schemeClr val="lt1"/>
              </a:buClr>
              <a:buSzPts val="1200"/>
              <a:buChar char="■"/>
              <a:defRPr>
                <a:solidFill>
                  <a:schemeClr val="lt1"/>
                </a:solidFill>
              </a:defRPr>
            </a:lvl6pPr>
            <a:lvl7pPr marL="3200400" lvl="6" indent="-304800" algn="l">
              <a:lnSpc>
                <a:spcPct val="115000"/>
              </a:lnSpc>
              <a:spcBef>
                <a:spcPts val="0"/>
              </a:spcBef>
              <a:spcAft>
                <a:spcPts val="0"/>
              </a:spcAft>
              <a:buClr>
                <a:schemeClr val="lt1"/>
              </a:buClr>
              <a:buSzPts val="1200"/>
              <a:buChar char="●"/>
              <a:defRPr>
                <a:solidFill>
                  <a:schemeClr val="lt1"/>
                </a:solidFill>
              </a:defRPr>
            </a:lvl7pPr>
            <a:lvl8pPr marL="3657600" lvl="7" indent="-304800" algn="l">
              <a:lnSpc>
                <a:spcPct val="115000"/>
              </a:lnSpc>
              <a:spcBef>
                <a:spcPts val="0"/>
              </a:spcBef>
              <a:spcAft>
                <a:spcPts val="0"/>
              </a:spcAft>
              <a:buClr>
                <a:schemeClr val="lt1"/>
              </a:buClr>
              <a:buSzPts val="1200"/>
              <a:buChar char="○"/>
              <a:defRPr>
                <a:solidFill>
                  <a:schemeClr val="lt1"/>
                </a:solidFill>
              </a:defRPr>
            </a:lvl8pPr>
            <a:lvl9pPr marL="4114800" lvl="8" indent="-304800" algn="l">
              <a:lnSpc>
                <a:spcPct val="115000"/>
              </a:lnSpc>
              <a:spcBef>
                <a:spcPts val="0"/>
              </a:spcBef>
              <a:spcAft>
                <a:spcPts val="0"/>
              </a:spcAft>
              <a:buClr>
                <a:schemeClr val="lt1"/>
              </a:buClr>
              <a:buSzPts val="1200"/>
              <a:buChar char="■"/>
              <a:defRPr>
                <a:solidFill>
                  <a:schemeClr val="lt1"/>
                </a:solidFill>
              </a:defRPr>
            </a:lvl9pPr>
          </a:lstStyle>
          <a:p>
            <a:endParaRPr/>
          </a:p>
        </p:txBody>
      </p:sp>
      <p:sp>
        <p:nvSpPr>
          <p:cNvPr id="102" name="Google Shape;102;p44"/>
          <p:cNvSpPr txBox="1">
            <a:spLocks noGrp="1"/>
          </p:cNvSpPr>
          <p:nvPr>
            <p:ph type="body" idx="2"/>
          </p:nvPr>
        </p:nvSpPr>
        <p:spPr>
          <a:xfrm>
            <a:off x="6190800" y="1592563"/>
            <a:ext cx="2256300" cy="891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1"/>
              </a:buClr>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04800" algn="l">
              <a:lnSpc>
                <a:spcPct val="115000"/>
              </a:lnSpc>
              <a:spcBef>
                <a:spcPts val="0"/>
              </a:spcBef>
              <a:spcAft>
                <a:spcPts val="0"/>
              </a:spcAft>
              <a:buClr>
                <a:schemeClr val="lt1"/>
              </a:buClr>
              <a:buSzPts val="1200"/>
              <a:buChar char="●"/>
              <a:defRPr>
                <a:solidFill>
                  <a:schemeClr val="lt1"/>
                </a:solidFill>
              </a:defRPr>
            </a:lvl4pPr>
            <a:lvl5pPr marL="2286000" lvl="4" indent="-304800" algn="l">
              <a:lnSpc>
                <a:spcPct val="115000"/>
              </a:lnSpc>
              <a:spcBef>
                <a:spcPts val="0"/>
              </a:spcBef>
              <a:spcAft>
                <a:spcPts val="0"/>
              </a:spcAft>
              <a:buClr>
                <a:schemeClr val="lt1"/>
              </a:buClr>
              <a:buSzPts val="1200"/>
              <a:buChar char="○"/>
              <a:defRPr>
                <a:solidFill>
                  <a:schemeClr val="lt1"/>
                </a:solidFill>
              </a:defRPr>
            </a:lvl5pPr>
            <a:lvl6pPr marL="2743200" lvl="5" indent="-304800" algn="l">
              <a:lnSpc>
                <a:spcPct val="115000"/>
              </a:lnSpc>
              <a:spcBef>
                <a:spcPts val="0"/>
              </a:spcBef>
              <a:spcAft>
                <a:spcPts val="0"/>
              </a:spcAft>
              <a:buClr>
                <a:schemeClr val="lt1"/>
              </a:buClr>
              <a:buSzPts val="1200"/>
              <a:buChar char="■"/>
              <a:defRPr>
                <a:solidFill>
                  <a:schemeClr val="lt1"/>
                </a:solidFill>
              </a:defRPr>
            </a:lvl6pPr>
            <a:lvl7pPr marL="3200400" lvl="6" indent="-304800" algn="l">
              <a:lnSpc>
                <a:spcPct val="115000"/>
              </a:lnSpc>
              <a:spcBef>
                <a:spcPts val="0"/>
              </a:spcBef>
              <a:spcAft>
                <a:spcPts val="0"/>
              </a:spcAft>
              <a:buClr>
                <a:schemeClr val="lt1"/>
              </a:buClr>
              <a:buSzPts val="1200"/>
              <a:buChar char="●"/>
              <a:defRPr>
                <a:solidFill>
                  <a:schemeClr val="lt1"/>
                </a:solidFill>
              </a:defRPr>
            </a:lvl7pPr>
            <a:lvl8pPr marL="3657600" lvl="7" indent="-304800" algn="l">
              <a:lnSpc>
                <a:spcPct val="115000"/>
              </a:lnSpc>
              <a:spcBef>
                <a:spcPts val="0"/>
              </a:spcBef>
              <a:spcAft>
                <a:spcPts val="0"/>
              </a:spcAft>
              <a:buClr>
                <a:schemeClr val="lt1"/>
              </a:buClr>
              <a:buSzPts val="1200"/>
              <a:buChar char="○"/>
              <a:defRPr>
                <a:solidFill>
                  <a:schemeClr val="lt1"/>
                </a:solidFill>
              </a:defRPr>
            </a:lvl8pPr>
            <a:lvl9pPr marL="4114800" lvl="8" indent="-304800" algn="l">
              <a:lnSpc>
                <a:spcPct val="115000"/>
              </a:lnSpc>
              <a:spcBef>
                <a:spcPts val="0"/>
              </a:spcBef>
              <a:spcAft>
                <a:spcPts val="0"/>
              </a:spcAft>
              <a:buClr>
                <a:schemeClr val="lt1"/>
              </a:buClr>
              <a:buSzPts val="1200"/>
              <a:buChar char="■"/>
              <a:defRPr>
                <a:solidFill>
                  <a:schemeClr val="lt1"/>
                </a:solidFill>
              </a:defRPr>
            </a:lvl9pPr>
          </a:lstStyle>
          <a:p>
            <a:endParaRPr/>
          </a:p>
        </p:txBody>
      </p:sp>
      <p:sp>
        <p:nvSpPr>
          <p:cNvPr id="103" name="Google Shape;103;p44"/>
          <p:cNvSpPr txBox="1">
            <a:spLocks noGrp="1"/>
          </p:cNvSpPr>
          <p:nvPr>
            <p:ph type="body" idx="3"/>
          </p:nvPr>
        </p:nvSpPr>
        <p:spPr>
          <a:xfrm>
            <a:off x="6190800" y="3432263"/>
            <a:ext cx="2256300" cy="891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1"/>
              </a:buClr>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04800" algn="l">
              <a:lnSpc>
                <a:spcPct val="115000"/>
              </a:lnSpc>
              <a:spcBef>
                <a:spcPts val="0"/>
              </a:spcBef>
              <a:spcAft>
                <a:spcPts val="0"/>
              </a:spcAft>
              <a:buClr>
                <a:schemeClr val="lt1"/>
              </a:buClr>
              <a:buSzPts val="1200"/>
              <a:buChar char="●"/>
              <a:defRPr>
                <a:solidFill>
                  <a:schemeClr val="lt1"/>
                </a:solidFill>
              </a:defRPr>
            </a:lvl4pPr>
            <a:lvl5pPr marL="2286000" lvl="4" indent="-304800" algn="l">
              <a:lnSpc>
                <a:spcPct val="115000"/>
              </a:lnSpc>
              <a:spcBef>
                <a:spcPts val="0"/>
              </a:spcBef>
              <a:spcAft>
                <a:spcPts val="0"/>
              </a:spcAft>
              <a:buClr>
                <a:schemeClr val="lt1"/>
              </a:buClr>
              <a:buSzPts val="1200"/>
              <a:buChar char="○"/>
              <a:defRPr>
                <a:solidFill>
                  <a:schemeClr val="lt1"/>
                </a:solidFill>
              </a:defRPr>
            </a:lvl5pPr>
            <a:lvl6pPr marL="2743200" lvl="5" indent="-304800" algn="l">
              <a:lnSpc>
                <a:spcPct val="115000"/>
              </a:lnSpc>
              <a:spcBef>
                <a:spcPts val="0"/>
              </a:spcBef>
              <a:spcAft>
                <a:spcPts val="0"/>
              </a:spcAft>
              <a:buClr>
                <a:schemeClr val="lt1"/>
              </a:buClr>
              <a:buSzPts val="1200"/>
              <a:buChar char="■"/>
              <a:defRPr>
                <a:solidFill>
                  <a:schemeClr val="lt1"/>
                </a:solidFill>
              </a:defRPr>
            </a:lvl6pPr>
            <a:lvl7pPr marL="3200400" lvl="6" indent="-304800" algn="l">
              <a:lnSpc>
                <a:spcPct val="115000"/>
              </a:lnSpc>
              <a:spcBef>
                <a:spcPts val="0"/>
              </a:spcBef>
              <a:spcAft>
                <a:spcPts val="0"/>
              </a:spcAft>
              <a:buClr>
                <a:schemeClr val="lt1"/>
              </a:buClr>
              <a:buSzPts val="1200"/>
              <a:buChar char="●"/>
              <a:defRPr>
                <a:solidFill>
                  <a:schemeClr val="lt1"/>
                </a:solidFill>
              </a:defRPr>
            </a:lvl7pPr>
            <a:lvl8pPr marL="3657600" lvl="7" indent="-304800" algn="l">
              <a:lnSpc>
                <a:spcPct val="115000"/>
              </a:lnSpc>
              <a:spcBef>
                <a:spcPts val="0"/>
              </a:spcBef>
              <a:spcAft>
                <a:spcPts val="0"/>
              </a:spcAft>
              <a:buClr>
                <a:schemeClr val="lt1"/>
              </a:buClr>
              <a:buSzPts val="1200"/>
              <a:buChar char="○"/>
              <a:defRPr>
                <a:solidFill>
                  <a:schemeClr val="lt1"/>
                </a:solidFill>
              </a:defRPr>
            </a:lvl8pPr>
            <a:lvl9pPr marL="4114800" lvl="8" indent="-304800" algn="l">
              <a:lnSpc>
                <a:spcPct val="115000"/>
              </a:lnSpc>
              <a:spcBef>
                <a:spcPts val="0"/>
              </a:spcBef>
              <a:spcAft>
                <a:spcPts val="0"/>
              </a:spcAft>
              <a:buClr>
                <a:schemeClr val="lt1"/>
              </a:buClr>
              <a:buSzPts val="1200"/>
              <a:buChar char="■"/>
              <a:defRPr>
                <a:solidFill>
                  <a:schemeClr val="lt1"/>
                </a:solidFill>
              </a:defRPr>
            </a:lvl9pPr>
          </a:lstStyle>
          <a:p>
            <a:endParaRPr/>
          </a:p>
        </p:txBody>
      </p:sp>
      <p:sp>
        <p:nvSpPr>
          <p:cNvPr id="104" name="Google Shape;104;p44"/>
          <p:cNvSpPr txBox="1">
            <a:spLocks noGrp="1"/>
          </p:cNvSpPr>
          <p:nvPr>
            <p:ph type="body" idx="4"/>
          </p:nvPr>
        </p:nvSpPr>
        <p:spPr>
          <a:xfrm>
            <a:off x="636850" y="1607175"/>
            <a:ext cx="2256300" cy="891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1"/>
              </a:buClr>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04800" algn="l">
              <a:lnSpc>
                <a:spcPct val="115000"/>
              </a:lnSpc>
              <a:spcBef>
                <a:spcPts val="0"/>
              </a:spcBef>
              <a:spcAft>
                <a:spcPts val="0"/>
              </a:spcAft>
              <a:buClr>
                <a:schemeClr val="lt1"/>
              </a:buClr>
              <a:buSzPts val="1200"/>
              <a:buChar char="●"/>
              <a:defRPr>
                <a:solidFill>
                  <a:schemeClr val="lt1"/>
                </a:solidFill>
              </a:defRPr>
            </a:lvl4pPr>
            <a:lvl5pPr marL="2286000" lvl="4" indent="-304800" algn="l">
              <a:lnSpc>
                <a:spcPct val="115000"/>
              </a:lnSpc>
              <a:spcBef>
                <a:spcPts val="0"/>
              </a:spcBef>
              <a:spcAft>
                <a:spcPts val="0"/>
              </a:spcAft>
              <a:buClr>
                <a:schemeClr val="lt1"/>
              </a:buClr>
              <a:buSzPts val="1200"/>
              <a:buChar char="○"/>
              <a:defRPr>
                <a:solidFill>
                  <a:schemeClr val="lt1"/>
                </a:solidFill>
              </a:defRPr>
            </a:lvl5pPr>
            <a:lvl6pPr marL="2743200" lvl="5" indent="-304800" algn="l">
              <a:lnSpc>
                <a:spcPct val="115000"/>
              </a:lnSpc>
              <a:spcBef>
                <a:spcPts val="0"/>
              </a:spcBef>
              <a:spcAft>
                <a:spcPts val="0"/>
              </a:spcAft>
              <a:buClr>
                <a:schemeClr val="lt1"/>
              </a:buClr>
              <a:buSzPts val="1200"/>
              <a:buChar char="■"/>
              <a:defRPr>
                <a:solidFill>
                  <a:schemeClr val="lt1"/>
                </a:solidFill>
              </a:defRPr>
            </a:lvl6pPr>
            <a:lvl7pPr marL="3200400" lvl="6" indent="-304800" algn="l">
              <a:lnSpc>
                <a:spcPct val="115000"/>
              </a:lnSpc>
              <a:spcBef>
                <a:spcPts val="0"/>
              </a:spcBef>
              <a:spcAft>
                <a:spcPts val="0"/>
              </a:spcAft>
              <a:buClr>
                <a:schemeClr val="lt1"/>
              </a:buClr>
              <a:buSzPts val="1200"/>
              <a:buChar char="●"/>
              <a:defRPr>
                <a:solidFill>
                  <a:schemeClr val="lt1"/>
                </a:solidFill>
              </a:defRPr>
            </a:lvl7pPr>
            <a:lvl8pPr marL="3657600" lvl="7" indent="-304800" algn="l">
              <a:lnSpc>
                <a:spcPct val="115000"/>
              </a:lnSpc>
              <a:spcBef>
                <a:spcPts val="0"/>
              </a:spcBef>
              <a:spcAft>
                <a:spcPts val="0"/>
              </a:spcAft>
              <a:buClr>
                <a:schemeClr val="lt1"/>
              </a:buClr>
              <a:buSzPts val="1200"/>
              <a:buChar char="○"/>
              <a:defRPr>
                <a:solidFill>
                  <a:schemeClr val="lt1"/>
                </a:solidFill>
              </a:defRPr>
            </a:lvl8pPr>
            <a:lvl9pPr marL="4114800" lvl="8" indent="-304800" algn="l">
              <a:lnSpc>
                <a:spcPct val="115000"/>
              </a:lnSpc>
              <a:spcBef>
                <a:spcPts val="0"/>
              </a:spcBef>
              <a:spcAft>
                <a:spcPts val="0"/>
              </a:spcAft>
              <a:buClr>
                <a:schemeClr val="lt1"/>
              </a:buClr>
              <a:buSzPts val="1200"/>
              <a:buChar char="■"/>
              <a:defRPr>
                <a:solidFill>
                  <a:schemeClr val="lt1"/>
                </a:solidFill>
              </a:defRPr>
            </a:lvl9pPr>
          </a:lstStyle>
          <a:p>
            <a:endParaRPr/>
          </a:p>
        </p:txBody>
      </p:sp>
      <p:sp>
        <p:nvSpPr>
          <p:cNvPr id="105" name="Google Shape;105;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003C6C"/>
              </a:buClr>
              <a:buSzPts val="2800"/>
              <a:buNone/>
              <a:defRPr b="1">
                <a:solidFill>
                  <a:srgbClr val="003C6C"/>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6" name="Google Shape;106;p44"/>
          <p:cNvSpPr txBox="1">
            <a:spLocks noGrp="1"/>
          </p:cNvSpPr>
          <p:nvPr>
            <p:ph type="body" idx="5"/>
          </p:nvPr>
        </p:nvSpPr>
        <p:spPr>
          <a:xfrm>
            <a:off x="636850" y="3446875"/>
            <a:ext cx="2256300" cy="891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1"/>
              </a:buClr>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04800" algn="l">
              <a:lnSpc>
                <a:spcPct val="115000"/>
              </a:lnSpc>
              <a:spcBef>
                <a:spcPts val="0"/>
              </a:spcBef>
              <a:spcAft>
                <a:spcPts val="0"/>
              </a:spcAft>
              <a:buClr>
                <a:schemeClr val="lt1"/>
              </a:buClr>
              <a:buSzPts val="1200"/>
              <a:buChar char="●"/>
              <a:defRPr>
                <a:solidFill>
                  <a:schemeClr val="lt1"/>
                </a:solidFill>
              </a:defRPr>
            </a:lvl4pPr>
            <a:lvl5pPr marL="2286000" lvl="4" indent="-304800" algn="l">
              <a:lnSpc>
                <a:spcPct val="115000"/>
              </a:lnSpc>
              <a:spcBef>
                <a:spcPts val="0"/>
              </a:spcBef>
              <a:spcAft>
                <a:spcPts val="0"/>
              </a:spcAft>
              <a:buClr>
                <a:schemeClr val="lt1"/>
              </a:buClr>
              <a:buSzPts val="1200"/>
              <a:buChar char="○"/>
              <a:defRPr>
                <a:solidFill>
                  <a:schemeClr val="lt1"/>
                </a:solidFill>
              </a:defRPr>
            </a:lvl5pPr>
            <a:lvl6pPr marL="2743200" lvl="5" indent="-304800" algn="l">
              <a:lnSpc>
                <a:spcPct val="115000"/>
              </a:lnSpc>
              <a:spcBef>
                <a:spcPts val="0"/>
              </a:spcBef>
              <a:spcAft>
                <a:spcPts val="0"/>
              </a:spcAft>
              <a:buClr>
                <a:schemeClr val="lt1"/>
              </a:buClr>
              <a:buSzPts val="1200"/>
              <a:buChar char="■"/>
              <a:defRPr>
                <a:solidFill>
                  <a:schemeClr val="lt1"/>
                </a:solidFill>
              </a:defRPr>
            </a:lvl6pPr>
            <a:lvl7pPr marL="3200400" lvl="6" indent="-304800" algn="l">
              <a:lnSpc>
                <a:spcPct val="115000"/>
              </a:lnSpc>
              <a:spcBef>
                <a:spcPts val="0"/>
              </a:spcBef>
              <a:spcAft>
                <a:spcPts val="0"/>
              </a:spcAft>
              <a:buClr>
                <a:schemeClr val="lt1"/>
              </a:buClr>
              <a:buSzPts val="1200"/>
              <a:buChar char="●"/>
              <a:defRPr>
                <a:solidFill>
                  <a:schemeClr val="lt1"/>
                </a:solidFill>
              </a:defRPr>
            </a:lvl7pPr>
            <a:lvl8pPr marL="3657600" lvl="7" indent="-304800" algn="l">
              <a:lnSpc>
                <a:spcPct val="115000"/>
              </a:lnSpc>
              <a:spcBef>
                <a:spcPts val="0"/>
              </a:spcBef>
              <a:spcAft>
                <a:spcPts val="0"/>
              </a:spcAft>
              <a:buClr>
                <a:schemeClr val="lt1"/>
              </a:buClr>
              <a:buSzPts val="1200"/>
              <a:buChar char="○"/>
              <a:defRPr>
                <a:solidFill>
                  <a:schemeClr val="lt1"/>
                </a:solidFill>
              </a:defRPr>
            </a:lvl8pPr>
            <a:lvl9pPr marL="4114800" lvl="8" indent="-304800" algn="l">
              <a:lnSpc>
                <a:spcPct val="115000"/>
              </a:lnSpc>
              <a:spcBef>
                <a:spcPts val="0"/>
              </a:spcBef>
              <a:spcAft>
                <a:spcPts val="0"/>
              </a:spcAft>
              <a:buClr>
                <a:schemeClr val="lt1"/>
              </a:buClr>
              <a:buSzPts val="1200"/>
              <a:buChar char="■"/>
              <a:defRPr>
                <a:solidFill>
                  <a:schemeClr val="lt1"/>
                </a:solidFill>
              </a:defRPr>
            </a:lvl9pPr>
          </a:lstStyle>
          <a:p>
            <a:endParaRPr/>
          </a:p>
        </p:txBody>
      </p:sp>
      <p:sp>
        <p:nvSpPr>
          <p:cNvPr id="107" name="Google Shape;107;p44"/>
          <p:cNvSpPr txBox="1">
            <a:spLocks noGrp="1"/>
          </p:cNvSpPr>
          <p:nvPr>
            <p:ph type="body" idx="6"/>
          </p:nvPr>
        </p:nvSpPr>
        <p:spPr>
          <a:xfrm>
            <a:off x="3417000" y="3446875"/>
            <a:ext cx="2256300" cy="891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1"/>
              </a:buClr>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04800" algn="l">
              <a:lnSpc>
                <a:spcPct val="115000"/>
              </a:lnSpc>
              <a:spcBef>
                <a:spcPts val="0"/>
              </a:spcBef>
              <a:spcAft>
                <a:spcPts val="0"/>
              </a:spcAft>
              <a:buClr>
                <a:schemeClr val="lt1"/>
              </a:buClr>
              <a:buSzPts val="1200"/>
              <a:buChar char="●"/>
              <a:defRPr>
                <a:solidFill>
                  <a:schemeClr val="lt1"/>
                </a:solidFill>
              </a:defRPr>
            </a:lvl4pPr>
            <a:lvl5pPr marL="2286000" lvl="4" indent="-304800" algn="l">
              <a:lnSpc>
                <a:spcPct val="115000"/>
              </a:lnSpc>
              <a:spcBef>
                <a:spcPts val="0"/>
              </a:spcBef>
              <a:spcAft>
                <a:spcPts val="0"/>
              </a:spcAft>
              <a:buClr>
                <a:schemeClr val="lt1"/>
              </a:buClr>
              <a:buSzPts val="1200"/>
              <a:buChar char="○"/>
              <a:defRPr>
                <a:solidFill>
                  <a:schemeClr val="lt1"/>
                </a:solidFill>
              </a:defRPr>
            </a:lvl5pPr>
            <a:lvl6pPr marL="2743200" lvl="5" indent="-304800" algn="l">
              <a:lnSpc>
                <a:spcPct val="115000"/>
              </a:lnSpc>
              <a:spcBef>
                <a:spcPts val="0"/>
              </a:spcBef>
              <a:spcAft>
                <a:spcPts val="0"/>
              </a:spcAft>
              <a:buClr>
                <a:schemeClr val="lt1"/>
              </a:buClr>
              <a:buSzPts val="1200"/>
              <a:buChar char="■"/>
              <a:defRPr>
                <a:solidFill>
                  <a:schemeClr val="lt1"/>
                </a:solidFill>
              </a:defRPr>
            </a:lvl6pPr>
            <a:lvl7pPr marL="3200400" lvl="6" indent="-304800" algn="l">
              <a:lnSpc>
                <a:spcPct val="115000"/>
              </a:lnSpc>
              <a:spcBef>
                <a:spcPts val="0"/>
              </a:spcBef>
              <a:spcAft>
                <a:spcPts val="0"/>
              </a:spcAft>
              <a:buClr>
                <a:schemeClr val="lt1"/>
              </a:buClr>
              <a:buSzPts val="1200"/>
              <a:buChar char="●"/>
              <a:defRPr>
                <a:solidFill>
                  <a:schemeClr val="lt1"/>
                </a:solidFill>
              </a:defRPr>
            </a:lvl7pPr>
            <a:lvl8pPr marL="3657600" lvl="7" indent="-304800" algn="l">
              <a:lnSpc>
                <a:spcPct val="115000"/>
              </a:lnSpc>
              <a:spcBef>
                <a:spcPts val="0"/>
              </a:spcBef>
              <a:spcAft>
                <a:spcPts val="0"/>
              </a:spcAft>
              <a:buClr>
                <a:schemeClr val="lt1"/>
              </a:buClr>
              <a:buSzPts val="1200"/>
              <a:buChar char="○"/>
              <a:defRPr>
                <a:solidFill>
                  <a:schemeClr val="lt1"/>
                </a:solidFill>
              </a:defRPr>
            </a:lvl8pPr>
            <a:lvl9pPr marL="4114800" lvl="8" indent="-304800" algn="l">
              <a:lnSpc>
                <a:spcPct val="115000"/>
              </a:lnSpc>
              <a:spcBef>
                <a:spcPts val="0"/>
              </a:spcBef>
              <a:spcAft>
                <a:spcPts val="0"/>
              </a:spcAft>
              <a:buClr>
                <a:schemeClr val="lt1"/>
              </a:buClr>
              <a:buSzPts val="1200"/>
              <a:buChar char="■"/>
              <a:defRPr>
                <a:solidFill>
                  <a:schemeClr val="lt1"/>
                </a:solidFill>
              </a:defRPr>
            </a:lvl9pPr>
          </a:lstStyle>
          <a:p>
            <a:endParaRPr/>
          </a:p>
        </p:txBody>
      </p:sp>
      <p:sp>
        <p:nvSpPr>
          <p:cNvPr id="108" name="Google Shape;108;p44"/>
          <p:cNvSpPr txBox="1">
            <a:spLocks noGrp="1"/>
          </p:cNvSpPr>
          <p:nvPr>
            <p:ph type="title" idx="7"/>
          </p:nvPr>
        </p:nvSpPr>
        <p:spPr>
          <a:xfrm>
            <a:off x="4234638" y="3058725"/>
            <a:ext cx="674700" cy="321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600"/>
              <a:buFont typeface="Roboto Black"/>
              <a:buNone/>
              <a:defRPr sz="2600" b="0">
                <a:solidFill>
                  <a:schemeClr val="lt1"/>
                </a:solidFill>
                <a:latin typeface="Roboto Black"/>
                <a:ea typeface="Roboto Black"/>
                <a:cs typeface="Roboto Black"/>
                <a:sym typeface="Roboto Black"/>
              </a:defRPr>
            </a:lvl1pPr>
            <a:lvl2pPr lvl="1"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2pPr>
            <a:lvl3pPr lvl="2"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3pPr>
            <a:lvl4pPr lvl="3"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4pPr>
            <a:lvl5pPr lvl="4"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5pPr>
            <a:lvl6pPr lvl="5"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6pPr>
            <a:lvl7pPr lvl="6"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7pPr>
            <a:lvl8pPr lvl="7"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8pPr>
            <a:lvl9pPr lvl="8"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9pPr>
          </a:lstStyle>
          <a:p>
            <a:endParaRPr/>
          </a:p>
        </p:txBody>
      </p:sp>
      <p:sp>
        <p:nvSpPr>
          <p:cNvPr id="109" name="Google Shape;109;p44"/>
          <p:cNvSpPr txBox="1">
            <a:spLocks noGrp="1"/>
          </p:cNvSpPr>
          <p:nvPr>
            <p:ph type="title" idx="8"/>
          </p:nvPr>
        </p:nvSpPr>
        <p:spPr>
          <a:xfrm>
            <a:off x="6981588" y="3058725"/>
            <a:ext cx="674700" cy="321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600"/>
              <a:buFont typeface="Roboto Black"/>
              <a:buNone/>
              <a:defRPr sz="2600" b="0">
                <a:solidFill>
                  <a:schemeClr val="lt1"/>
                </a:solidFill>
                <a:latin typeface="Roboto Black"/>
                <a:ea typeface="Roboto Black"/>
                <a:cs typeface="Roboto Black"/>
                <a:sym typeface="Roboto Black"/>
              </a:defRPr>
            </a:lvl1pPr>
            <a:lvl2pPr lvl="1"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2pPr>
            <a:lvl3pPr lvl="2"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3pPr>
            <a:lvl4pPr lvl="3"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4pPr>
            <a:lvl5pPr lvl="4"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5pPr>
            <a:lvl6pPr lvl="5"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6pPr>
            <a:lvl7pPr lvl="6"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7pPr>
            <a:lvl8pPr lvl="7"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8pPr>
            <a:lvl9pPr lvl="8"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9pPr>
          </a:lstStyle>
          <a:p>
            <a:endParaRPr/>
          </a:p>
        </p:txBody>
      </p:sp>
      <p:sp>
        <p:nvSpPr>
          <p:cNvPr id="110" name="Google Shape;110;p44"/>
          <p:cNvSpPr txBox="1">
            <a:spLocks noGrp="1"/>
          </p:cNvSpPr>
          <p:nvPr>
            <p:ph type="title" idx="9"/>
          </p:nvPr>
        </p:nvSpPr>
        <p:spPr>
          <a:xfrm>
            <a:off x="4234638" y="1225025"/>
            <a:ext cx="674700" cy="321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600"/>
              <a:buFont typeface="Roboto Black"/>
              <a:buNone/>
              <a:defRPr sz="2600" b="0">
                <a:solidFill>
                  <a:schemeClr val="lt1"/>
                </a:solidFill>
                <a:latin typeface="Roboto Black"/>
                <a:ea typeface="Roboto Black"/>
                <a:cs typeface="Roboto Black"/>
                <a:sym typeface="Roboto Black"/>
              </a:defRPr>
            </a:lvl1pPr>
            <a:lvl2pPr lvl="1"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2pPr>
            <a:lvl3pPr lvl="2"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3pPr>
            <a:lvl4pPr lvl="3"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4pPr>
            <a:lvl5pPr lvl="4"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5pPr>
            <a:lvl6pPr lvl="5"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6pPr>
            <a:lvl7pPr lvl="6"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7pPr>
            <a:lvl8pPr lvl="7"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8pPr>
            <a:lvl9pPr lvl="8"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9pPr>
          </a:lstStyle>
          <a:p>
            <a:endParaRPr/>
          </a:p>
        </p:txBody>
      </p:sp>
      <p:sp>
        <p:nvSpPr>
          <p:cNvPr id="111" name="Google Shape;111;p44"/>
          <p:cNvSpPr txBox="1">
            <a:spLocks noGrp="1"/>
          </p:cNvSpPr>
          <p:nvPr>
            <p:ph type="title" idx="13"/>
          </p:nvPr>
        </p:nvSpPr>
        <p:spPr>
          <a:xfrm>
            <a:off x="6999788" y="1225025"/>
            <a:ext cx="674700" cy="321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600"/>
              <a:buFont typeface="Roboto Black"/>
              <a:buNone/>
              <a:defRPr sz="2600" b="0">
                <a:solidFill>
                  <a:schemeClr val="lt1"/>
                </a:solidFill>
                <a:latin typeface="Roboto Black"/>
                <a:ea typeface="Roboto Black"/>
                <a:cs typeface="Roboto Black"/>
                <a:sym typeface="Roboto Black"/>
              </a:defRPr>
            </a:lvl1pPr>
            <a:lvl2pPr lvl="1"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2pPr>
            <a:lvl3pPr lvl="2"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3pPr>
            <a:lvl4pPr lvl="3"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4pPr>
            <a:lvl5pPr lvl="4"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5pPr>
            <a:lvl6pPr lvl="5"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6pPr>
            <a:lvl7pPr lvl="6"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7pPr>
            <a:lvl8pPr lvl="7"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8pPr>
            <a:lvl9pPr lvl="8"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9pPr>
          </a:lstStyle>
          <a:p>
            <a:endParaRPr/>
          </a:p>
        </p:txBody>
      </p:sp>
      <p:sp>
        <p:nvSpPr>
          <p:cNvPr id="112" name="Google Shape;112;p44"/>
          <p:cNvSpPr txBox="1">
            <a:spLocks noGrp="1"/>
          </p:cNvSpPr>
          <p:nvPr>
            <p:ph type="title" idx="14"/>
          </p:nvPr>
        </p:nvSpPr>
        <p:spPr>
          <a:xfrm>
            <a:off x="1427638" y="1225025"/>
            <a:ext cx="674700" cy="321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600"/>
              <a:buFont typeface="Roboto Black"/>
              <a:buNone/>
              <a:defRPr sz="2600" b="0">
                <a:solidFill>
                  <a:schemeClr val="lt1"/>
                </a:solidFill>
                <a:latin typeface="Roboto Black"/>
                <a:ea typeface="Roboto Black"/>
                <a:cs typeface="Roboto Black"/>
                <a:sym typeface="Roboto Black"/>
              </a:defRPr>
            </a:lvl1pPr>
            <a:lvl2pPr lvl="1"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2pPr>
            <a:lvl3pPr lvl="2"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3pPr>
            <a:lvl4pPr lvl="3"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4pPr>
            <a:lvl5pPr lvl="4"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5pPr>
            <a:lvl6pPr lvl="5"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6pPr>
            <a:lvl7pPr lvl="6"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7pPr>
            <a:lvl8pPr lvl="7"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8pPr>
            <a:lvl9pPr lvl="8"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9pPr>
          </a:lstStyle>
          <a:p>
            <a:endParaRPr/>
          </a:p>
        </p:txBody>
      </p:sp>
      <p:sp>
        <p:nvSpPr>
          <p:cNvPr id="113" name="Google Shape;113;p44"/>
          <p:cNvSpPr txBox="1">
            <a:spLocks noGrp="1"/>
          </p:cNvSpPr>
          <p:nvPr>
            <p:ph type="title" idx="15"/>
          </p:nvPr>
        </p:nvSpPr>
        <p:spPr>
          <a:xfrm>
            <a:off x="1427638" y="3058725"/>
            <a:ext cx="674700" cy="321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600"/>
              <a:buFont typeface="Roboto Black"/>
              <a:buNone/>
              <a:defRPr sz="2600" b="0">
                <a:solidFill>
                  <a:schemeClr val="lt1"/>
                </a:solidFill>
                <a:latin typeface="Roboto Black"/>
                <a:ea typeface="Roboto Black"/>
                <a:cs typeface="Roboto Black"/>
                <a:sym typeface="Roboto Black"/>
              </a:defRPr>
            </a:lvl1pPr>
            <a:lvl2pPr lvl="1"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2pPr>
            <a:lvl3pPr lvl="2"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3pPr>
            <a:lvl4pPr lvl="3"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4pPr>
            <a:lvl5pPr lvl="4"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5pPr>
            <a:lvl6pPr lvl="5"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6pPr>
            <a:lvl7pPr lvl="6"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7pPr>
            <a:lvl8pPr lvl="7"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8pPr>
            <a:lvl9pPr lvl="8" algn="ctr">
              <a:lnSpc>
                <a:spcPct val="100000"/>
              </a:lnSpc>
              <a:spcBef>
                <a:spcPts val="0"/>
              </a:spcBef>
              <a:spcAft>
                <a:spcPts val="0"/>
              </a:spcAft>
              <a:buClr>
                <a:schemeClr val="lt1"/>
              </a:buClr>
              <a:buSzPts val="2600"/>
              <a:buFont typeface="Roboto Black"/>
              <a:buNone/>
              <a:defRPr sz="2600">
                <a:solidFill>
                  <a:schemeClr val="lt1"/>
                </a:solidFill>
                <a:latin typeface="Roboto Black"/>
                <a:ea typeface="Roboto Black"/>
                <a:cs typeface="Roboto Black"/>
                <a:sym typeface="Roboto Black"/>
              </a:defRPr>
            </a:lvl9pPr>
          </a:lstStyle>
          <a:p>
            <a:endParaRPr/>
          </a:p>
        </p:txBody>
      </p:sp>
      <p:sp>
        <p:nvSpPr>
          <p:cNvPr id="114" name="Google Shape;114;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tats - blue">
  <p:cSld name="BLANK_2">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45"/>
          <p:cNvSpPr txBox="1">
            <a:spLocks noGrp="1"/>
          </p:cNvSpPr>
          <p:nvPr>
            <p:ph type="body" idx="1"/>
          </p:nvPr>
        </p:nvSpPr>
        <p:spPr>
          <a:xfrm>
            <a:off x="636850" y="3439569"/>
            <a:ext cx="2256300" cy="891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1"/>
              </a:buClr>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04800" algn="l">
              <a:lnSpc>
                <a:spcPct val="115000"/>
              </a:lnSpc>
              <a:spcBef>
                <a:spcPts val="0"/>
              </a:spcBef>
              <a:spcAft>
                <a:spcPts val="0"/>
              </a:spcAft>
              <a:buClr>
                <a:schemeClr val="lt1"/>
              </a:buClr>
              <a:buSzPts val="1200"/>
              <a:buChar char="●"/>
              <a:defRPr>
                <a:solidFill>
                  <a:schemeClr val="lt1"/>
                </a:solidFill>
              </a:defRPr>
            </a:lvl4pPr>
            <a:lvl5pPr marL="2286000" lvl="4" indent="-304800" algn="l">
              <a:lnSpc>
                <a:spcPct val="115000"/>
              </a:lnSpc>
              <a:spcBef>
                <a:spcPts val="0"/>
              </a:spcBef>
              <a:spcAft>
                <a:spcPts val="0"/>
              </a:spcAft>
              <a:buClr>
                <a:schemeClr val="lt1"/>
              </a:buClr>
              <a:buSzPts val="1200"/>
              <a:buChar char="○"/>
              <a:defRPr>
                <a:solidFill>
                  <a:schemeClr val="lt1"/>
                </a:solidFill>
              </a:defRPr>
            </a:lvl5pPr>
            <a:lvl6pPr marL="2743200" lvl="5" indent="-304800" algn="l">
              <a:lnSpc>
                <a:spcPct val="115000"/>
              </a:lnSpc>
              <a:spcBef>
                <a:spcPts val="0"/>
              </a:spcBef>
              <a:spcAft>
                <a:spcPts val="0"/>
              </a:spcAft>
              <a:buClr>
                <a:schemeClr val="lt1"/>
              </a:buClr>
              <a:buSzPts val="1200"/>
              <a:buChar char="■"/>
              <a:defRPr>
                <a:solidFill>
                  <a:schemeClr val="lt1"/>
                </a:solidFill>
              </a:defRPr>
            </a:lvl6pPr>
            <a:lvl7pPr marL="3200400" lvl="6" indent="-304800" algn="l">
              <a:lnSpc>
                <a:spcPct val="115000"/>
              </a:lnSpc>
              <a:spcBef>
                <a:spcPts val="0"/>
              </a:spcBef>
              <a:spcAft>
                <a:spcPts val="0"/>
              </a:spcAft>
              <a:buClr>
                <a:schemeClr val="lt1"/>
              </a:buClr>
              <a:buSzPts val="1200"/>
              <a:buChar char="●"/>
              <a:defRPr>
                <a:solidFill>
                  <a:schemeClr val="lt1"/>
                </a:solidFill>
              </a:defRPr>
            </a:lvl7pPr>
            <a:lvl8pPr marL="3657600" lvl="7" indent="-304800" algn="l">
              <a:lnSpc>
                <a:spcPct val="115000"/>
              </a:lnSpc>
              <a:spcBef>
                <a:spcPts val="0"/>
              </a:spcBef>
              <a:spcAft>
                <a:spcPts val="0"/>
              </a:spcAft>
              <a:buClr>
                <a:schemeClr val="lt1"/>
              </a:buClr>
              <a:buSzPts val="1200"/>
              <a:buChar char="○"/>
              <a:defRPr>
                <a:solidFill>
                  <a:schemeClr val="lt1"/>
                </a:solidFill>
              </a:defRPr>
            </a:lvl8pPr>
            <a:lvl9pPr marL="4114800" lvl="8" indent="-304800" algn="l">
              <a:lnSpc>
                <a:spcPct val="115000"/>
              </a:lnSpc>
              <a:spcBef>
                <a:spcPts val="0"/>
              </a:spcBef>
              <a:spcAft>
                <a:spcPts val="0"/>
              </a:spcAft>
              <a:buClr>
                <a:schemeClr val="lt1"/>
              </a:buClr>
              <a:buSzPts val="1200"/>
              <a:buChar char="■"/>
              <a:defRPr>
                <a:solidFill>
                  <a:schemeClr val="lt1"/>
                </a:solidFill>
              </a:defRPr>
            </a:lvl9pPr>
          </a:lstStyle>
          <a:p>
            <a:endParaRPr/>
          </a:p>
        </p:txBody>
      </p:sp>
      <p:sp>
        <p:nvSpPr>
          <p:cNvPr id="117" name="Google Shape;117;p45"/>
          <p:cNvSpPr txBox="1">
            <a:spLocks noGrp="1"/>
          </p:cNvSpPr>
          <p:nvPr>
            <p:ph type="body" idx="2"/>
          </p:nvPr>
        </p:nvSpPr>
        <p:spPr>
          <a:xfrm>
            <a:off x="3417000" y="3439569"/>
            <a:ext cx="2256300" cy="891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1"/>
              </a:buClr>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04800" algn="l">
              <a:lnSpc>
                <a:spcPct val="115000"/>
              </a:lnSpc>
              <a:spcBef>
                <a:spcPts val="0"/>
              </a:spcBef>
              <a:spcAft>
                <a:spcPts val="0"/>
              </a:spcAft>
              <a:buClr>
                <a:schemeClr val="lt1"/>
              </a:buClr>
              <a:buSzPts val="1200"/>
              <a:buChar char="●"/>
              <a:defRPr>
                <a:solidFill>
                  <a:schemeClr val="lt1"/>
                </a:solidFill>
              </a:defRPr>
            </a:lvl4pPr>
            <a:lvl5pPr marL="2286000" lvl="4" indent="-304800" algn="l">
              <a:lnSpc>
                <a:spcPct val="115000"/>
              </a:lnSpc>
              <a:spcBef>
                <a:spcPts val="0"/>
              </a:spcBef>
              <a:spcAft>
                <a:spcPts val="0"/>
              </a:spcAft>
              <a:buClr>
                <a:schemeClr val="lt1"/>
              </a:buClr>
              <a:buSzPts val="1200"/>
              <a:buChar char="○"/>
              <a:defRPr>
                <a:solidFill>
                  <a:schemeClr val="lt1"/>
                </a:solidFill>
              </a:defRPr>
            </a:lvl5pPr>
            <a:lvl6pPr marL="2743200" lvl="5" indent="-304800" algn="l">
              <a:lnSpc>
                <a:spcPct val="115000"/>
              </a:lnSpc>
              <a:spcBef>
                <a:spcPts val="0"/>
              </a:spcBef>
              <a:spcAft>
                <a:spcPts val="0"/>
              </a:spcAft>
              <a:buClr>
                <a:schemeClr val="lt1"/>
              </a:buClr>
              <a:buSzPts val="1200"/>
              <a:buChar char="■"/>
              <a:defRPr>
                <a:solidFill>
                  <a:schemeClr val="lt1"/>
                </a:solidFill>
              </a:defRPr>
            </a:lvl6pPr>
            <a:lvl7pPr marL="3200400" lvl="6" indent="-304800" algn="l">
              <a:lnSpc>
                <a:spcPct val="115000"/>
              </a:lnSpc>
              <a:spcBef>
                <a:spcPts val="0"/>
              </a:spcBef>
              <a:spcAft>
                <a:spcPts val="0"/>
              </a:spcAft>
              <a:buClr>
                <a:schemeClr val="lt1"/>
              </a:buClr>
              <a:buSzPts val="1200"/>
              <a:buChar char="●"/>
              <a:defRPr>
                <a:solidFill>
                  <a:schemeClr val="lt1"/>
                </a:solidFill>
              </a:defRPr>
            </a:lvl7pPr>
            <a:lvl8pPr marL="3657600" lvl="7" indent="-304800" algn="l">
              <a:lnSpc>
                <a:spcPct val="115000"/>
              </a:lnSpc>
              <a:spcBef>
                <a:spcPts val="0"/>
              </a:spcBef>
              <a:spcAft>
                <a:spcPts val="0"/>
              </a:spcAft>
              <a:buClr>
                <a:schemeClr val="lt1"/>
              </a:buClr>
              <a:buSzPts val="1200"/>
              <a:buChar char="○"/>
              <a:defRPr>
                <a:solidFill>
                  <a:schemeClr val="lt1"/>
                </a:solidFill>
              </a:defRPr>
            </a:lvl8pPr>
            <a:lvl9pPr marL="4114800" lvl="8" indent="-304800" algn="l">
              <a:lnSpc>
                <a:spcPct val="115000"/>
              </a:lnSpc>
              <a:spcBef>
                <a:spcPts val="0"/>
              </a:spcBef>
              <a:spcAft>
                <a:spcPts val="0"/>
              </a:spcAft>
              <a:buClr>
                <a:schemeClr val="lt1"/>
              </a:buClr>
              <a:buSzPts val="1200"/>
              <a:buChar char="■"/>
              <a:defRPr>
                <a:solidFill>
                  <a:schemeClr val="lt1"/>
                </a:solidFill>
              </a:defRPr>
            </a:lvl9pPr>
          </a:lstStyle>
          <a:p>
            <a:endParaRPr/>
          </a:p>
        </p:txBody>
      </p:sp>
      <p:sp>
        <p:nvSpPr>
          <p:cNvPr id="118" name="Google Shape;118;p45"/>
          <p:cNvSpPr txBox="1">
            <a:spLocks noGrp="1"/>
          </p:cNvSpPr>
          <p:nvPr>
            <p:ph type="body" idx="3"/>
          </p:nvPr>
        </p:nvSpPr>
        <p:spPr>
          <a:xfrm>
            <a:off x="6190800" y="3439569"/>
            <a:ext cx="2256300" cy="891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1"/>
              </a:buClr>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04800" algn="l">
              <a:lnSpc>
                <a:spcPct val="115000"/>
              </a:lnSpc>
              <a:spcBef>
                <a:spcPts val="0"/>
              </a:spcBef>
              <a:spcAft>
                <a:spcPts val="0"/>
              </a:spcAft>
              <a:buClr>
                <a:schemeClr val="lt1"/>
              </a:buClr>
              <a:buSzPts val="1200"/>
              <a:buChar char="●"/>
              <a:defRPr>
                <a:solidFill>
                  <a:schemeClr val="lt1"/>
                </a:solidFill>
              </a:defRPr>
            </a:lvl4pPr>
            <a:lvl5pPr marL="2286000" lvl="4" indent="-304800" algn="l">
              <a:lnSpc>
                <a:spcPct val="115000"/>
              </a:lnSpc>
              <a:spcBef>
                <a:spcPts val="0"/>
              </a:spcBef>
              <a:spcAft>
                <a:spcPts val="0"/>
              </a:spcAft>
              <a:buClr>
                <a:schemeClr val="lt1"/>
              </a:buClr>
              <a:buSzPts val="1200"/>
              <a:buChar char="○"/>
              <a:defRPr>
                <a:solidFill>
                  <a:schemeClr val="lt1"/>
                </a:solidFill>
              </a:defRPr>
            </a:lvl5pPr>
            <a:lvl6pPr marL="2743200" lvl="5" indent="-304800" algn="l">
              <a:lnSpc>
                <a:spcPct val="115000"/>
              </a:lnSpc>
              <a:spcBef>
                <a:spcPts val="0"/>
              </a:spcBef>
              <a:spcAft>
                <a:spcPts val="0"/>
              </a:spcAft>
              <a:buClr>
                <a:schemeClr val="lt1"/>
              </a:buClr>
              <a:buSzPts val="1200"/>
              <a:buChar char="■"/>
              <a:defRPr>
                <a:solidFill>
                  <a:schemeClr val="lt1"/>
                </a:solidFill>
              </a:defRPr>
            </a:lvl6pPr>
            <a:lvl7pPr marL="3200400" lvl="6" indent="-304800" algn="l">
              <a:lnSpc>
                <a:spcPct val="115000"/>
              </a:lnSpc>
              <a:spcBef>
                <a:spcPts val="0"/>
              </a:spcBef>
              <a:spcAft>
                <a:spcPts val="0"/>
              </a:spcAft>
              <a:buClr>
                <a:schemeClr val="lt1"/>
              </a:buClr>
              <a:buSzPts val="1200"/>
              <a:buChar char="●"/>
              <a:defRPr>
                <a:solidFill>
                  <a:schemeClr val="lt1"/>
                </a:solidFill>
              </a:defRPr>
            </a:lvl7pPr>
            <a:lvl8pPr marL="3657600" lvl="7" indent="-304800" algn="l">
              <a:lnSpc>
                <a:spcPct val="115000"/>
              </a:lnSpc>
              <a:spcBef>
                <a:spcPts val="0"/>
              </a:spcBef>
              <a:spcAft>
                <a:spcPts val="0"/>
              </a:spcAft>
              <a:buClr>
                <a:schemeClr val="lt1"/>
              </a:buClr>
              <a:buSzPts val="1200"/>
              <a:buChar char="○"/>
              <a:defRPr>
                <a:solidFill>
                  <a:schemeClr val="lt1"/>
                </a:solidFill>
              </a:defRPr>
            </a:lvl8pPr>
            <a:lvl9pPr marL="4114800" lvl="8" indent="-304800" algn="l">
              <a:lnSpc>
                <a:spcPct val="115000"/>
              </a:lnSpc>
              <a:spcBef>
                <a:spcPts val="0"/>
              </a:spcBef>
              <a:spcAft>
                <a:spcPts val="0"/>
              </a:spcAft>
              <a:buClr>
                <a:schemeClr val="lt1"/>
              </a:buClr>
              <a:buSzPts val="1200"/>
              <a:buChar char="■"/>
              <a:defRPr>
                <a:solidFill>
                  <a:schemeClr val="lt1"/>
                </a:solidFill>
              </a:defRPr>
            </a:lvl9pPr>
          </a:lstStyle>
          <a:p>
            <a:endParaRPr/>
          </a:p>
        </p:txBody>
      </p:sp>
      <p:sp>
        <p:nvSpPr>
          <p:cNvPr id="119" name="Google Shape;119;p45"/>
          <p:cNvSpPr txBox="1">
            <a:spLocks noGrp="1"/>
          </p:cNvSpPr>
          <p:nvPr>
            <p:ph type="body" idx="4"/>
          </p:nvPr>
        </p:nvSpPr>
        <p:spPr>
          <a:xfrm>
            <a:off x="6190800" y="1592563"/>
            <a:ext cx="2256300" cy="891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1"/>
              </a:buClr>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04800" algn="l">
              <a:lnSpc>
                <a:spcPct val="115000"/>
              </a:lnSpc>
              <a:spcBef>
                <a:spcPts val="0"/>
              </a:spcBef>
              <a:spcAft>
                <a:spcPts val="0"/>
              </a:spcAft>
              <a:buClr>
                <a:schemeClr val="lt1"/>
              </a:buClr>
              <a:buSzPts val="1200"/>
              <a:buChar char="●"/>
              <a:defRPr>
                <a:solidFill>
                  <a:schemeClr val="lt1"/>
                </a:solidFill>
              </a:defRPr>
            </a:lvl4pPr>
            <a:lvl5pPr marL="2286000" lvl="4" indent="-304800" algn="l">
              <a:lnSpc>
                <a:spcPct val="115000"/>
              </a:lnSpc>
              <a:spcBef>
                <a:spcPts val="0"/>
              </a:spcBef>
              <a:spcAft>
                <a:spcPts val="0"/>
              </a:spcAft>
              <a:buClr>
                <a:schemeClr val="lt1"/>
              </a:buClr>
              <a:buSzPts val="1200"/>
              <a:buChar char="○"/>
              <a:defRPr>
                <a:solidFill>
                  <a:schemeClr val="lt1"/>
                </a:solidFill>
              </a:defRPr>
            </a:lvl5pPr>
            <a:lvl6pPr marL="2743200" lvl="5" indent="-304800" algn="l">
              <a:lnSpc>
                <a:spcPct val="115000"/>
              </a:lnSpc>
              <a:spcBef>
                <a:spcPts val="0"/>
              </a:spcBef>
              <a:spcAft>
                <a:spcPts val="0"/>
              </a:spcAft>
              <a:buClr>
                <a:schemeClr val="lt1"/>
              </a:buClr>
              <a:buSzPts val="1200"/>
              <a:buChar char="■"/>
              <a:defRPr>
                <a:solidFill>
                  <a:schemeClr val="lt1"/>
                </a:solidFill>
              </a:defRPr>
            </a:lvl6pPr>
            <a:lvl7pPr marL="3200400" lvl="6" indent="-304800" algn="l">
              <a:lnSpc>
                <a:spcPct val="115000"/>
              </a:lnSpc>
              <a:spcBef>
                <a:spcPts val="0"/>
              </a:spcBef>
              <a:spcAft>
                <a:spcPts val="0"/>
              </a:spcAft>
              <a:buClr>
                <a:schemeClr val="lt1"/>
              </a:buClr>
              <a:buSzPts val="1200"/>
              <a:buChar char="●"/>
              <a:defRPr>
                <a:solidFill>
                  <a:schemeClr val="lt1"/>
                </a:solidFill>
              </a:defRPr>
            </a:lvl7pPr>
            <a:lvl8pPr marL="3657600" lvl="7" indent="-304800" algn="l">
              <a:lnSpc>
                <a:spcPct val="115000"/>
              </a:lnSpc>
              <a:spcBef>
                <a:spcPts val="0"/>
              </a:spcBef>
              <a:spcAft>
                <a:spcPts val="0"/>
              </a:spcAft>
              <a:buClr>
                <a:schemeClr val="lt1"/>
              </a:buClr>
              <a:buSzPts val="1200"/>
              <a:buChar char="○"/>
              <a:defRPr>
                <a:solidFill>
                  <a:schemeClr val="lt1"/>
                </a:solidFill>
              </a:defRPr>
            </a:lvl8pPr>
            <a:lvl9pPr marL="4114800" lvl="8" indent="-304800" algn="l">
              <a:lnSpc>
                <a:spcPct val="115000"/>
              </a:lnSpc>
              <a:spcBef>
                <a:spcPts val="0"/>
              </a:spcBef>
              <a:spcAft>
                <a:spcPts val="0"/>
              </a:spcAft>
              <a:buClr>
                <a:schemeClr val="lt1"/>
              </a:buClr>
              <a:buSzPts val="1200"/>
              <a:buChar char="■"/>
              <a:defRPr>
                <a:solidFill>
                  <a:schemeClr val="lt1"/>
                </a:solidFill>
              </a:defRPr>
            </a:lvl9pPr>
          </a:lstStyle>
          <a:p>
            <a:endParaRPr/>
          </a:p>
        </p:txBody>
      </p:sp>
      <p:sp>
        <p:nvSpPr>
          <p:cNvPr id="120" name="Google Shape;120;p45"/>
          <p:cNvSpPr txBox="1">
            <a:spLocks noGrp="1"/>
          </p:cNvSpPr>
          <p:nvPr>
            <p:ph type="body" idx="5"/>
          </p:nvPr>
        </p:nvSpPr>
        <p:spPr>
          <a:xfrm>
            <a:off x="3417000" y="1607175"/>
            <a:ext cx="2256300" cy="891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1"/>
              </a:buClr>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04800" algn="l">
              <a:lnSpc>
                <a:spcPct val="115000"/>
              </a:lnSpc>
              <a:spcBef>
                <a:spcPts val="0"/>
              </a:spcBef>
              <a:spcAft>
                <a:spcPts val="0"/>
              </a:spcAft>
              <a:buClr>
                <a:schemeClr val="lt1"/>
              </a:buClr>
              <a:buSzPts val="1200"/>
              <a:buChar char="●"/>
              <a:defRPr>
                <a:solidFill>
                  <a:schemeClr val="lt1"/>
                </a:solidFill>
              </a:defRPr>
            </a:lvl4pPr>
            <a:lvl5pPr marL="2286000" lvl="4" indent="-304800" algn="l">
              <a:lnSpc>
                <a:spcPct val="115000"/>
              </a:lnSpc>
              <a:spcBef>
                <a:spcPts val="0"/>
              </a:spcBef>
              <a:spcAft>
                <a:spcPts val="0"/>
              </a:spcAft>
              <a:buClr>
                <a:schemeClr val="lt1"/>
              </a:buClr>
              <a:buSzPts val="1200"/>
              <a:buChar char="○"/>
              <a:defRPr>
                <a:solidFill>
                  <a:schemeClr val="lt1"/>
                </a:solidFill>
              </a:defRPr>
            </a:lvl5pPr>
            <a:lvl6pPr marL="2743200" lvl="5" indent="-304800" algn="l">
              <a:lnSpc>
                <a:spcPct val="115000"/>
              </a:lnSpc>
              <a:spcBef>
                <a:spcPts val="0"/>
              </a:spcBef>
              <a:spcAft>
                <a:spcPts val="0"/>
              </a:spcAft>
              <a:buClr>
                <a:schemeClr val="lt1"/>
              </a:buClr>
              <a:buSzPts val="1200"/>
              <a:buChar char="■"/>
              <a:defRPr>
                <a:solidFill>
                  <a:schemeClr val="lt1"/>
                </a:solidFill>
              </a:defRPr>
            </a:lvl6pPr>
            <a:lvl7pPr marL="3200400" lvl="6" indent="-304800" algn="l">
              <a:lnSpc>
                <a:spcPct val="115000"/>
              </a:lnSpc>
              <a:spcBef>
                <a:spcPts val="0"/>
              </a:spcBef>
              <a:spcAft>
                <a:spcPts val="0"/>
              </a:spcAft>
              <a:buClr>
                <a:schemeClr val="lt1"/>
              </a:buClr>
              <a:buSzPts val="1200"/>
              <a:buChar char="●"/>
              <a:defRPr>
                <a:solidFill>
                  <a:schemeClr val="lt1"/>
                </a:solidFill>
              </a:defRPr>
            </a:lvl7pPr>
            <a:lvl8pPr marL="3657600" lvl="7" indent="-304800" algn="l">
              <a:lnSpc>
                <a:spcPct val="115000"/>
              </a:lnSpc>
              <a:spcBef>
                <a:spcPts val="0"/>
              </a:spcBef>
              <a:spcAft>
                <a:spcPts val="0"/>
              </a:spcAft>
              <a:buClr>
                <a:schemeClr val="lt1"/>
              </a:buClr>
              <a:buSzPts val="1200"/>
              <a:buChar char="○"/>
              <a:defRPr>
                <a:solidFill>
                  <a:schemeClr val="lt1"/>
                </a:solidFill>
              </a:defRPr>
            </a:lvl8pPr>
            <a:lvl9pPr marL="4114800" lvl="8" indent="-304800" algn="l">
              <a:lnSpc>
                <a:spcPct val="115000"/>
              </a:lnSpc>
              <a:spcBef>
                <a:spcPts val="0"/>
              </a:spcBef>
              <a:spcAft>
                <a:spcPts val="0"/>
              </a:spcAft>
              <a:buClr>
                <a:schemeClr val="lt1"/>
              </a:buClr>
              <a:buSzPts val="1200"/>
              <a:buChar char="■"/>
              <a:defRPr>
                <a:solidFill>
                  <a:schemeClr val="lt1"/>
                </a:solidFill>
              </a:defRPr>
            </a:lvl9pPr>
          </a:lstStyle>
          <a:p>
            <a:endParaRPr/>
          </a:p>
        </p:txBody>
      </p:sp>
      <p:sp>
        <p:nvSpPr>
          <p:cNvPr id="121" name="Google Shape;121;p45"/>
          <p:cNvSpPr txBox="1">
            <a:spLocks noGrp="1"/>
          </p:cNvSpPr>
          <p:nvPr>
            <p:ph type="body" idx="6"/>
          </p:nvPr>
        </p:nvSpPr>
        <p:spPr>
          <a:xfrm>
            <a:off x="636850" y="1607175"/>
            <a:ext cx="2256300" cy="891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lt1"/>
              </a:buClr>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04800" algn="l">
              <a:lnSpc>
                <a:spcPct val="115000"/>
              </a:lnSpc>
              <a:spcBef>
                <a:spcPts val="0"/>
              </a:spcBef>
              <a:spcAft>
                <a:spcPts val="0"/>
              </a:spcAft>
              <a:buClr>
                <a:schemeClr val="lt1"/>
              </a:buClr>
              <a:buSzPts val="1200"/>
              <a:buChar char="●"/>
              <a:defRPr>
                <a:solidFill>
                  <a:schemeClr val="lt1"/>
                </a:solidFill>
              </a:defRPr>
            </a:lvl4pPr>
            <a:lvl5pPr marL="2286000" lvl="4" indent="-304800" algn="l">
              <a:lnSpc>
                <a:spcPct val="115000"/>
              </a:lnSpc>
              <a:spcBef>
                <a:spcPts val="0"/>
              </a:spcBef>
              <a:spcAft>
                <a:spcPts val="0"/>
              </a:spcAft>
              <a:buClr>
                <a:schemeClr val="lt1"/>
              </a:buClr>
              <a:buSzPts val="1200"/>
              <a:buChar char="○"/>
              <a:defRPr>
                <a:solidFill>
                  <a:schemeClr val="lt1"/>
                </a:solidFill>
              </a:defRPr>
            </a:lvl5pPr>
            <a:lvl6pPr marL="2743200" lvl="5" indent="-304800" algn="l">
              <a:lnSpc>
                <a:spcPct val="115000"/>
              </a:lnSpc>
              <a:spcBef>
                <a:spcPts val="0"/>
              </a:spcBef>
              <a:spcAft>
                <a:spcPts val="0"/>
              </a:spcAft>
              <a:buClr>
                <a:schemeClr val="lt1"/>
              </a:buClr>
              <a:buSzPts val="1200"/>
              <a:buChar char="■"/>
              <a:defRPr>
                <a:solidFill>
                  <a:schemeClr val="lt1"/>
                </a:solidFill>
              </a:defRPr>
            </a:lvl6pPr>
            <a:lvl7pPr marL="3200400" lvl="6" indent="-304800" algn="l">
              <a:lnSpc>
                <a:spcPct val="115000"/>
              </a:lnSpc>
              <a:spcBef>
                <a:spcPts val="0"/>
              </a:spcBef>
              <a:spcAft>
                <a:spcPts val="0"/>
              </a:spcAft>
              <a:buClr>
                <a:schemeClr val="lt1"/>
              </a:buClr>
              <a:buSzPts val="1200"/>
              <a:buChar char="●"/>
              <a:defRPr>
                <a:solidFill>
                  <a:schemeClr val="lt1"/>
                </a:solidFill>
              </a:defRPr>
            </a:lvl7pPr>
            <a:lvl8pPr marL="3657600" lvl="7" indent="-304800" algn="l">
              <a:lnSpc>
                <a:spcPct val="115000"/>
              </a:lnSpc>
              <a:spcBef>
                <a:spcPts val="0"/>
              </a:spcBef>
              <a:spcAft>
                <a:spcPts val="0"/>
              </a:spcAft>
              <a:buClr>
                <a:schemeClr val="lt1"/>
              </a:buClr>
              <a:buSzPts val="1200"/>
              <a:buChar char="○"/>
              <a:defRPr>
                <a:solidFill>
                  <a:schemeClr val="lt1"/>
                </a:solidFill>
              </a:defRPr>
            </a:lvl8pPr>
            <a:lvl9pPr marL="4114800" lvl="8" indent="-304800" algn="l">
              <a:lnSpc>
                <a:spcPct val="115000"/>
              </a:lnSpc>
              <a:spcBef>
                <a:spcPts val="0"/>
              </a:spcBef>
              <a:spcAft>
                <a:spcPts val="0"/>
              </a:spcAft>
              <a:buClr>
                <a:schemeClr val="lt1"/>
              </a:buClr>
              <a:buSzPts val="1200"/>
              <a:buChar char="■"/>
              <a:defRPr>
                <a:solidFill>
                  <a:schemeClr val="lt1"/>
                </a:solidFill>
              </a:defRPr>
            </a:lvl9pPr>
          </a:lstStyle>
          <a:p>
            <a:endParaRPr/>
          </a:p>
        </p:txBody>
      </p:sp>
      <p:sp>
        <p:nvSpPr>
          <p:cNvPr id="122" name="Google Shape;122;p45"/>
          <p:cNvSpPr txBox="1">
            <a:spLocks noGrp="1"/>
          </p:cNvSpPr>
          <p:nvPr>
            <p:ph type="title"/>
          </p:nvPr>
        </p:nvSpPr>
        <p:spPr>
          <a:xfrm>
            <a:off x="4237775" y="3058725"/>
            <a:ext cx="674700" cy="321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29813"/>
              </a:buClr>
              <a:buSzPts val="2600"/>
              <a:buFont typeface="Roboto Black"/>
              <a:buNone/>
              <a:defRPr sz="2600" b="0">
                <a:solidFill>
                  <a:srgbClr val="F29813"/>
                </a:solidFill>
                <a:latin typeface="Roboto Black"/>
                <a:ea typeface="Roboto Black"/>
                <a:cs typeface="Roboto Black"/>
                <a:sym typeface="Roboto Black"/>
              </a:defRPr>
            </a:lvl1pPr>
            <a:lvl2pPr lvl="1"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2pPr>
            <a:lvl3pPr lvl="2"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3pPr>
            <a:lvl4pPr lvl="3"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4pPr>
            <a:lvl5pPr lvl="4"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5pPr>
            <a:lvl6pPr lvl="5"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6pPr>
            <a:lvl7pPr lvl="6"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7pPr>
            <a:lvl8pPr lvl="7"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8pPr>
            <a:lvl9pPr lvl="8"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9pPr>
          </a:lstStyle>
          <a:p>
            <a:endParaRPr/>
          </a:p>
        </p:txBody>
      </p:sp>
      <p:sp>
        <p:nvSpPr>
          <p:cNvPr id="123" name="Google Shape;123;p45"/>
          <p:cNvSpPr txBox="1">
            <a:spLocks noGrp="1"/>
          </p:cNvSpPr>
          <p:nvPr>
            <p:ph type="title" idx="7"/>
          </p:nvPr>
        </p:nvSpPr>
        <p:spPr>
          <a:xfrm>
            <a:off x="7011625" y="3058725"/>
            <a:ext cx="674700" cy="321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29813"/>
              </a:buClr>
              <a:buSzPts val="2600"/>
              <a:buFont typeface="Roboto Black"/>
              <a:buNone/>
              <a:defRPr sz="2600" b="0">
                <a:solidFill>
                  <a:srgbClr val="F29813"/>
                </a:solidFill>
                <a:latin typeface="Roboto Black"/>
                <a:ea typeface="Roboto Black"/>
                <a:cs typeface="Roboto Black"/>
                <a:sym typeface="Roboto Black"/>
              </a:defRPr>
            </a:lvl1pPr>
            <a:lvl2pPr lvl="1"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2pPr>
            <a:lvl3pPr lvl="2"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3pPr>
            <a:lvl4pPr lvl="3"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4pPr>
            <a:lvl5pPr lvl="4"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5pPr>
            <a:lvl6pPr lvl="5"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6pPr>
            <a:lvl7pPr lvl="6"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7pPr>
            <a:lvl8pPr lvl="7"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8pPr>
            <a:lvl9pPr lvl="8"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9pPr>
          </a:lstStyle>
          <a:p>
            <a:endParaRPr/>
          </a:p>
        </p:txBody>
      </p:sp>
      <p:sp>
        <p:nvSpPr>
          <p:cNvPr id="124" name="Google Shape;124;p45"/>
          <p:cNvSpPr txBox="1">
            <a:spLocks noGrp="1"/>
          </p:cNvSpPr>
          <p:nvPr>
            <p:ph type="title" idx="8"/>
          </p:nvPr>
        </p:nvSpPr>
        <p:spPr>
          <a:xfrm>
            <a:off x="4207750" y="1225025"/>
            <a:ext cx="674700" cy="321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29813"/>
              </a:buClr>
              <a:buSzPts val="2600"/>
              <a:buFont typeface="Roboto Black"/>
              <a:buNone/>
              <a:defRPr sz="2600" b="0">
                <a:solidFill>
                  <a:srgbClr val="F29813"/>
                </a:solidFill>
                <a:latin typeface="Roboto Black"/>
                <a:ea typeface="Roboto Black"/>
                <a:cs typeface="Roboto Black"/>
                <a:sym typeface="Roboto Black"/>
              </a:defRPr>
            </a:lvl1pPr>
            <a:lvl2pPr lvl="1"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2pPr>
            <a:lvl3pPr lvl="2"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3pPr>
            <a:lvl4pPr lvl="3"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4pPr>
            <a:lvl5pPr lvl="4"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5pPr>
            <a:lvl6pPr lvl="5"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6pPr>
            <a:lvl7pPr lvl="6"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7pPr>
            <a:lvl8pPr lvl="7"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8pPr>
            <a:lvl9pPr lvl="8"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9pPr>
          </a:lstStyle>
          <a:p>
            <a:endParaRPr/>
          </a:p>
        </p:txBody>
      </p:sp>
      <p:sp>
        <p:nvSpPr>
          <p:cNvPr id="125" name="Google Shape;125;p45"/>
          <p:cNvSpPr txBox="1">
            <a:spLocks noGrp="1"/>
          </p:cNvSpPr>
          <p:nvPr>
            <p:ph type="title" idx="9"/>
          </p:nvPr>
        </p:nvSpPr>
        <p:spPr>
          <a:xfrm>
            <a:off x="6981600" y="1225025"/>
            <a:ext cx="674700" cy="321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29813"/>
              </a:buClr>
              <a:buSzPts val="2600"/>
              <a:buFont typeface="Roboto Black"/>
              <a:buNone/>
              <a:defRPr sz="2600" b="0">
                <a:solidFill>
                  <a:srgbClr val="F29813"/>
                </a:solidFill>
                <a:latin typeface="Roboto Black"/>
                <a:ea typeface="Roboto Black"/>
                <a:cs typeface="Roboto Black"/>
                <a:sym typeface="Roboto Black"/>
              </a:defRPr>
            </a:lvl1pPr>
            <a:lvl2pPr lvl="1"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2pPr>
            <a:lvl3pPr lvl="2"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3pPr>
            <a:lvl4pPr lvl="3"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4pPr>
            <a:lvl5pPr lvl="4"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5pPr>
            <a:lvl6pPr lvl="5"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6pPr>
            <a:lvl7pPr lvl="6"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7pPr>
            <a:lvl8pPr lvl="7"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8pPr>
            <a:lvl9pPr lvl="8"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9pPr>
          </a:lstStyle>
          <a:p>
            <a:endParaRPr/>
          </a:p>
        </p:txBody>
      </p:sp>
      <p:sp>
        <p:nvSpPr>
          <p:cNvPr id="126" name="Google Shape;126;p45"/>
          <p:cNvSpPr txBox="1">
            <a:spLocks noGrp="1"/>
          </p:cNvSpPr>
          <p:nvPr>
            <p:ph type="title" idx="13"/>
          </p:nvPr>
        </p:nvSpPr>
        <p:spPr>
          <a:xfrm>
            <a:off x="1427650" y="1225025"/>
            <a:ext cx="674700" cy="321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29813"/>
              </a:buClr>
              <a:buSzPts val="2600"/>
              <a:buFont typeface="Roboto Black"/>
              <a:buNone/>
              <a:defRPr sz="2600" b="0">
                <a:solidFill>
                  <a:srgbClr val="F29813"/>
                </a:solidFill>
                <a:latin typeface="Roboto Black"/>
                <a:ea typeface="Roboto Black"/>
                <a:cs typeface="Roboto Black"/>
                <a:sym typeface="Roboto Black"/>
              </a:defRPr>
            </a:lvl1pPr>
            <a:lvl2pPr lvl="1"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2pPr>
            <a:lvl3pPr lvl="2"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3pPr>
            <a:lvl4pPr lvl="3"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4pPr>
            <a:lvl5pPr lvl="4"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5pPr>
            <a:lvl6pPr lvl="5"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6pPr>
            <a:lvl7pPr lvl="6"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7pPr>
            <a:lvl8pPr lvl="7"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8pPr>
            <a:lvl9pPr lvl="8"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9pPr>
          </a:lstStyle>
          <a:p>
            <a:endParaRPr/>
          </a:p>
        </p:txBody>
      </p:sp>
      <p:sp>
        <p:nvSpPr>
          <p:cNvPr id="127" name="Google Shape;127;p45"/>
          <p:cNvSpPr txBox="1">
            <a:spLocks noGrp="1"/>
          </p:cNvSpPr>
          <p:nvPr>
            <p:ph type="title" idx="14"/>
          </p:nvPr>
        </p:nvSpPr>
        <p:spPr>
          <a:xfrm>
            <a:off x="1457675" y="3058725"/>
            <a:ext cx="674700" cy="3216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29813"/>
              </a:buClr>
              <a:buSzPts val="2600"/>
              <a:buFont typeface="Roboto Black"/>
              <a:buNone/>
              <a:defRPr sz="2600" b="0">
                <a:solidFill>
                  <a:srgbClr val="F29813"/>
                </a:solidFill>
                <a:latin typeface="Roboto Black"/>
                <a:ea typeface="Roboto Black"/>
                <a:cs typeface="Roboto Black"/>
                <a:sym typeface="Roboto Black"/>
              </a:defRPr>
            </a:lvl1pPr>
            <a:lvl2pPr lvl="1"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2pPr>
            <a:lvl3pPr lvl="2"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3pPr>
            <a:lvl4pPr lvl="3"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4pPr>
            <a:lvl5pPr lvl="4"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5pPr>
            <a:lvl6pPr lvl="5"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6pPr>
            <a:lvl7pPr lvl="6"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7pPr>
            <a:lvl8pPr lvl="7"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8pPr>
            <a:lvl9pPr lvl="8" algn="ctr">
              <a:lnSpc>
                <a:spcPct val="100000"/>
              </a:lnSpc>
              <a:spcBef>
                <a:spcPts val="0"/>
              </a:spcBef>
              <a:spcAft>
                <a:spcPts val="0"/>
              </a:spcAft>
              <a:buClr>
                <a:srgbClr val="F29813"/>
              </a:buClr>
              <a:buSzPts val="2600"/>
              <a:buFont typeface="Roboto Black"/>
              <a:buNone/>
              <a:defRPr sz="2600">
                <a:solidFill>
                  <a:srgbClr val="F29813"/>
                </a:solidFill>
                <a:latin typeface="Roboto Black"/>
                <a:ea typeface="Roboto Black"/>
                <a:cs typeface="Roboto Black"/>
                <a:sym typeface="Roboto Black"/>
              </a:defRPr>
            </a:lvl9pPr>
          </a:lstStyle>
          <a:p>
            <a:endParaRPr/>
          </a:p>
        </p:txBody>
      </p:sp>
      <p:sp>
        <p:nvSpPr>
          <p:cNvPr id="128" name="Google Shape;128;p45"/>
          <p:cNvSpPr txBox="1">
            <a:spLocks noGrp="1"/>
          </p:cNvSpPr>
          <p:nvPr>
            <p:ph type="title" idx="15"/>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b="1">
                <a:solidFill>
                  <a:schemeClr val="l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9" name="Google Shape;129;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 you - orange">
  <p:cSld name="CUSTOM">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46"/>
          <p:cNvSpPr/>
          <p:nvPr/>
        </p:nvSpPr>
        <p:spPr>
          <a:xfrm>
            <a:off x="0" y="0"/>
            <a:ext cx="9144000" cy="5143500"/>
          </a:xfrm>
          <a:prstGeom prst="rect">
            <a:avLst/>
          </a:prstGeom>
          <a:solidFill>
            <a:srgbClr val="000000">
              <a:alpha val="49803"/>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132" name="Google Shape;132;p46" title="slide_graphics_thank-you-08.png"/>
          <p:cNvPicPr preferRelativeResize="0"/>
          <p:nvPr/>
        </p:nvPicPr>
        <p:blipFill rotWithShape="1">
          <a:blip r:embed="rId3">
            <a:alphaModFix/>
          </a:blip>
          <a:srcRect/>
          <a:stretch/>
        </p:blipFill>
        <p:spPr>
          <a:xfrm flipH="1">
            <a:off x="0" y="2425"/>
            <a:ext cx="9144003" cy="5143501"/>
          </a:xfrm>
          <a:prstGeom prst="rect">
            <a:avLst/>
          </a:prstGeom>
          <a:noFill/>
          <a:ln>
            <a:noFill/>
          </a:ln>
        </p:spPr>
      </p:pic>
      <p:sp>
        <p:nvSpPr>
          <p:cNvPr id="133" name="Google Shape;133;p46"/>
          <p:cNvSpPr txBox="1">
            <a:spLocks noGrp="1"/>
          </p:cNvSpPr>
          <p:nvPr>
            <p:ph type="title"/>
          </p:nvPr>
        </p:nvSpPr>
        <p:spPr>
          <a:xfrm>
            <a:off x="265500" y="1173500"/>
            <a:ext cx="2438400" cy="2118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 name="Google Shape;134;p46"/>
          <p:cNvSpPr txBox="1">
            <a:spLocks noGrp="1"/>
          </p:cNvSpPr>
          <p:nvPr>
            <p:ph type="subTitle" idx="1"/>
          </p:nvPr>
        </p:nvSpPr>
        <p:spPr>
          <a:xfrm>
            <a:off x="2703900" y="3804475"/>
            <a:ext cx="6128400" cy="630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35" name="Google Shape;135;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136"/>
        <p:cNvGrpSpPr/>
        <p:nvPr/>
      </p:nvGrpSpPr>
      <p:grpSpPr>
        <a:xfrm>
          <a:off x="0" y="0"/>
          <a:ext cx="0" cy="0"/>
          <a:chOff x="0" y="0"/>
          <a:chExt cx="0" cy="0"/>
        </a:xfrm>
      </p:grpSpPr>
      <p:sp>
        <p:nvSpPr>
          <p:cNvPr id="137" name="Google Shape;137;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 blue">
  <p:cSld name="TITLE_AND_TWO_COLUMNS_1">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29813"/>
              </a:buClr>
              <a:buSzPts val="2800"/>
              <a:buNone/>
              <a:defRPr b="1">
                <a:solidFill>
                  <a:srgbClr val="F29813"/>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24"/>
          <p:cNvSpPr txBox="1">
            <a:spLocks noGrp="1"/>
          </p:cNvSpPr>
          <p:nvPr>
            <p:ph type="body" idx="1"/>
          </p:nvPr>
        </p:nvSpPr>
        <p:spPr>
          <a:xfrm>
            <a:off x="311700" y="1152475"/>
            <a:ext cx="3999900" cy="32829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434343"/>
              </a:buClr>
              <a:buSzPts val="1600"/>
              <a:buChar char="●"/>
              <a:defRPr sz="1600">
                <a:solidFill>
                  <a:srgbClr val="434343"/>
                </a:solidFill>
              </a:defRPr>
            </a:lvl1pPr>
            <a:lvl2pPr marL="914400" lvl="1" indent="-317500" algn="l">
              <a:lnSpc>
                <a:spcPct val="115000"/>
              </a:lnSpc>
              <a:spcBef>
                <a:spcPts val="0"/>
              </a:spcBef>
              <a:spcAft>
                <a:spcPts val="0"/>
              </a:spcAft>
              <a:buClr>
                <a:srgbClr val="434343"/>
              </a:buClr>
              <a:buSzPts val="1400"/>
              <a:buChar char="○"/>
              <a:defRPr sz="1400">
                <a:solidFill>
                  <a:srgbClr val="434343"/>
                </a:solidFill>
              </a:defRPr>
            </a:lvl2pPr>
            <a:lvl3pPr marL="1371600" lvl="2" indent="-317500" algn="l">
              <a:lnSpc>
                <a:spcPct val="115000"/>
              </a:lnSpc>
              <a:spcBef>
                <a:spcPts val="0"/>
              </a:spcBef>
              <a:spcAft>
                <a:spcPts val="0"/>
              </a:spcAft>
              <a:buClr>
                <a:srgbClr val="434343"/>
              </a:buClr>
              <a:buSzPts val="1400"/>
              <a:buChar char="■"/>
              <a:defRPr sz="14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22" name="Google Shape;22;p24"/>
          <p:cNvSpPr txBox="1">
            <a:spLocks noGrp="1"/>
          </p:cNvSpPr>
          <p:nvPr>
            <p:ph type="body" idx="2"/>
          </p:nvPr>
        </p:nvSpPr>
        <p:spPr>
          <a:xfrm>
            <a:off x="4832400" y="1152475"/>
            <a:ext cx="3999900" cy="32829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434343"/>
              </a:buClr>
              <a:buSzPts val="1600"/>
              <a:buChar char="●"/>
              <a:defRPr sz="1600">
                <a:solidFill>
                  <a:srgbClr val="434343"/>
                </a:solidFill>
              </a:defRPr>
            </a:lvl1pPr>
            <a:lvl2pPr marL="914400" lvl="1" indent="-317500" algn="l">
              <a:lnSpc>
                <a:spcPct val="115000"/>
              </a:lnSpc>
              <a:spcBef>
                <a:spcPts val="0"/>
              </a:spcBef>
              <a:spcAft>
                <a:spcPts val="0"/>
              </a:spcAft>
              <a:buClr>
                <a:srgbClr val="434343"/>
              </a:buClr>
              <a:buSzPts val="1400"/>
              <a:buChar char="○"/>
              <a:defRPr sz="1400">
                <a:solidFill>
                  <a:srgbClr val="434343"/>
                </a:solidFill>
              </a:defRPr>
            </a:lvl2pPr>
            <a:lvl3pPr marL="1371600" lvl="2" indent="-317500" algn="l">
              <a:lnSpc>
                <a:spcPct val="115000"/>
              </a:lnSpc>
              <a:spcBef>
                <a:spcPts val="0"/>
              </a:spcBef>
              <a:spcAft>
                <a:spcPts val="0"/>
              </a:spcAft>
              <a:buClr>
                <a:srgbClr val="434343"/>
              </a:buClr>
              <a:buSzPts val="1400"/>
              <a:buChar char="■"/>
              <a:defRPr sz="14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23" name="Google Shape;23;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ank you - blue">
  <p:cSld name="CUSTOM_1">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25"/>
          <p:cNvSpPr/>
          <p:nvPr/>
        </p:nvSpPr>
        <p:spPr>
          <a:xfrm>
            <a:off x="0" y="0"/>
            <a:ext cx="9144000" cy="5143500"/>
          </a:xfrm>
          <a:prstGeom prst="rect">
            <a:avLst/>
          </a:prstGeom>
          <a:solidFill>
            <a:srgbClr val="000000">
              <a:alpha val="49803"/>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26" name="Google Shape;26;p25" title="slide_graphics_thank-you-07.png"/>
          <p:cNvPicPr preferRelativeResize="0"/>
          <p:nvPr/>
        </p:nvPicPr>
        <p:blipFill rotWithShape="1">
          <a:blip r:embed="rId3">
            <a:alphaModFix/>
          </a:blip>
          <a:srcRect/>
          <a:stretch/>
        </p:blipFill>
        <p:spPr>
          <a:xfrm flipH="1">
            <a:off x="0" y="2425"/>
            <a:ext cx="9144003" cy="5143501"/>
          </a:xfrm>
          <a:prstGeom prst="rect">
            <a:avLst/>
          </a:prstGeom>
          <a:noFill/>
          <a:ln>
            <a:noFill/>
          </a:ln>
        </p:spPr>
      </p:pic>
      <p:sp>
        <p:nvSpPr>
          <p:cNvPr id="27" name="Google Shape;27;p25"/>
          <p:cNvSpPr txBox="1">
            <a:spLocks noGrp="1"/>
          </p:cNvSpPr>
          <p:nvPr>
            <p:ph type="title"/>
          </p:nvPr>
        </p:nvSpPr>
        <p:spPr>
          <a:xfrm>
            <a:off x="265500" y="1173500"/>
            <a:ext cx="2438400" cy="2118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25"/>
          <p:cNvSpPr txBox="1">
            <a:spLocks noGrp="1"/>
          </p:cNvSpPr>
          <p:nvPr>
            <p:ph type="subTitle" idx="1"/>
          </p:nvPr>
        </p:nvSpPr>
        <p:spPr>
          <a:xfrm>
            <a:off x="2703900" y="3804475"/>
            <a:ext cx="6128400" cy="630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9" name="Google Shape;29;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 blue" type="secHead">
  <p:cSld name="SECTION_HEADER">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26"/>
          <p:cNvSpPr txBox="1">
            <a:spLocks noGrp="1"/>
          </p:cNvSpPr>
          <p:nvPr>
            <p:ph type="title"/>
          </p:nvPr>
        </p:nvSpPr>
        <p:spPr>
          <a:xfrm>
            <a:off x="708000" y="2150850"/>
            <a:ext cx="77280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b="1">
                <a:solidFill>
                  <a:schemeClr val="lt1"/>
                </a:solidFill>
              </a:defRPr>
            </a:lvl1pPr>
            <a:lvl2pPr lvl="1"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2pPr>
            <a:lvl3pPr lvl="2"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3pPr>
            <a:lvl4pPr lvl="3"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4pPr>
            <a:lvl5pPr lvl="4"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5pPr>
            <a:lvl6pPr lvl="5"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6pPr>
            <a:lvl7pPr lvl="6"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7pPr>
            <a:lvl8pPr lvl="7"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8pPr>
            <a:lvl9pPr lvl="8"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9pPr>
          </a:lstStyle>
          <a:p>
            <a:endParaRPr/>
          </a:p>
        </p:txBody>
      </p:sp>
      <p:sp>
        <p:nvSpPr>
          <p:cNvPr id="32" name="Google Shape;32;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 orange">
  <p:cSld name="SECTION_HEADER_1">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708000" y="2150850"/>
            <a:ext cx="77280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b="1">
                <a:solidFill>
                  <a:schemeClr val="lt1"/>
                </a:solidFill>
              </a:defRPr>
            </a:lvl1pPr>
            <a:lvl2pPr lvl="1"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2pPr>
            <a:lvl3pPr lvl="2"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3pPr>
            <a:lvl4pPr lvl="3"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4pPr>
            <a:lvl5pPr lvl="4"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5pPr>
            <a:lvl6pPr lvl="5"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6pPr>
            <a:lvl7pPr lvl="6"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7pPr>
            <a:lvl8pPr lvl="7"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8pPr>
            <a:lvl9pPr lvl="8" algn="ctr">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9pPr>
          </a:lstStyle>
          <a:p>
            <a:endParaRPr/>
          </a:p>
        </p:txBody>
      </p:sp>
      <p:sp>
        <p:nvSpPr>
          <p:cNvPr id="35" name="Google Shape;35;p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and photo - blue">
  <p:cSld name="ONE_COLUMN_TEXT_1">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28"/>
          <p:cNvSpPr txBox="1">
            <a:spLocks noGrp="1"/>
          </p:cNvSpPr>
          <p:nvPr>
            <p:ph type="title"/>
          </p:nvPr>
        </p:nvSpPr>
        <p:spPr>
          <a:xfrm>
            <a:off x="311700" y="2143375"/>
            <a:ext cx="3975600" cy="841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3600" b="1">
                <a:solidFill>
                  <a:schemeClr val="lt1"/>
                </a:solidFill>
              </a:defRPr>
            </a:lvl1pPr>
            <a:lvl2pPr lvl="1"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2pPr>
            <a:lvl3pPr lvl="2"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3pPr>
            <a:lvl4pPr lvl="3"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4pPr>
            <a:lvl5pPr lvl="4"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5pPr>
            <a:lvl6pPr lvl="5"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6pPr>
            <a:lvl7pPr lvl="6"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7pPr>
            <a:lvl8pPr lvl="7"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8pPr>
            <a:lvl9pPr lvl="8"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9pPr>
          </a:lstStyle>
          <a:p>
            <a:endParaRPr/>
          </a:p>
        </p:txBody>
      </p:sp>
      <p:sp>
        <p:nvSpPr>
          <p:cNvPr id="38" name="Google Shape;38;p28"/>
          <p:cNvSpPr>
            <a:spLocks noGrp="1"/>
          </p:cNvSpPr>
          <p:nvPr>
            <p:ph type="pic" idx="2"/>
          </p:nvPr>
        </p:nvSpPr>
        <p:spPr>
          <a:xfrm>
            <a:off x="4584000" y="0"/>
            <a:ext cx="4560000" cy="5143500"/>
          </a:xfrm>
          <a:prstGeom prst="rect">
            <a:avLst/>
          </a:prstGeom>
          <a:noFill/>
          <a:ln>
            <a:noFill/>
          </a:ln>
        </p:spPr>
      </p:sp>
      <p:sp>
        <p:nvSpPr>
          <p:cNvPr id="39" name="Google Shape;39;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and photo - orange">
  <p:cSld name="ONE_COLUMN_TEXT_1_1">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311700" y="2143375"/>
            <a:ext cx="3975600" cy="841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3600" b="1">
                <a:solidFill>
                  <a:schemeClr val="lt1"/>
                </a:solidFill>
              </a:defRPr>
            </a:lvl1pPr>
            <a:lvl2pPr lvl="1"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2pPr>
            <a:lvl3pPr lvl="2"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3pPr>
            <a:lvl4pPr lvl="3"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4pPr>
            <a:lvl5pPr lvl="4"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5pPr>
            <a:lvl6pPr lvl="5"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6pPr>
            <a:lvl7pPr lvl="6"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7pPr>
            <a:lvl8pPr lvl="7"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8pPr>
            <a:lvl9pPr lvl="8" algn="l">
              <a:lnSpc>
                <a:spcPct val="100000"/>
              </a:lnSpc>
              <a:spcBef>
                <a:spcPts val="0"/>
              </a:spcBef>
              <a:spcAft>
                <a:spcPts val="0"/>
              </a:spcAft>
              <a:buClr>
                <a:schemeClr val="lt1"/>
              </a:buClr>
              <a:buSzPts val="3600"/>
              <a:buFont typeface="Roboto"/>
              <a:buNone/>
              <a:defRPr sz="3600" b="1">
                <a:solidFill>
                  <a:schemeClr val="lt1"/>
                </a:solidFill>
                <a:latin typeface="Roboto"/>
                <a:ea typeface="Roboto"/>
                <a:cs typeface="Roboto"/>
                <a:sym typeface="Roboto"/>
              </a:defRPr>
            </a:lvl9pPr>
          </a:lstStyle>
          <a:p>
            <a:endParaRPr/>
          </a:p>
        </p:txBody>
      </p:sp>
      <p:sp>
        <p:nvSpPr>
          <p:cNvPr id="42" name="Google Shape;42;p29"/>
          <p:cNvSpPr>
            <a:spLocks noGrp="1"/>
          </p:cNvSpPr>
          <p:nvPr>
            <p:ph type="pic" idx="2"/>
          </p:nvPr>
        </p:nvSpPr>
        <p:spPr>
          <a:xfrm>
            <a:off x="4584000" y="0"/>
            <a:ext cx="4560000" cy="5143500"/>
          </a:xfrm>
          <a:prstGeom prst="rect">
            <a:avLst/>
          </a:prstGeom>
          <a:noFill/>
          <a:ln>
            <a:noFill/>
          </a:ln>
        </p:spPr>
      </p:sp>
      <p:sp>
        <p:nvSpPr>
          <p:cNvPr id="43" name="Google Shape;43;p2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 orange" type="tx">
  <p:cSld name="TITLE_AND_BODY">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30"/>
          <p:cNvSpPr txBox="1">
            <a:spLocks noGrp="1"/>
          </p:cNvSpPr>
          <p:nvPr>
            <p:ph type="body" idx="1"/>
          </p:nvPr>
        </p:nvSpPr>
        <p:spPr>
          <a:xfrm>
            <a:off x="311600" y="1152475"/>
            <a:ext cx="8520600" cy="3147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434343"/>
              </a:buClr>
              <a:buSzPts val="1600"/>
              <a:buChar char="●"/>
              <a:defRPr sz="1600">
                <a:solidFill>
                  <a:srgbClr val="434343"/>
                </a:solidFill>
              </a:defRPr>
            </a:lvl1pPr>
            <a:lvl2pPr marL="914400" lvl="1" indent="-317500" algn="l">
              <a:lnSpc>
                <a:spcPct val="115000"/>
              </a:lnSpc>
              <a:spcBef>
                <a:spcPts val="0"/>
              </a:spcBef>
              <a:spcAft>
                <a:spcPts val="0"/>
              </a:spcAft>
              <a:buClr>
                <a:srgbClr val="434343"/>
              </a:buClr>
              <a:buSzPts val="1400"/>
              <a:buChar char="○"/>
              <a:defRPr sz="1400">
                <a:solidFill>
                  <a:srgbClr val="434343"/>
                </a:solidFill>
              </a:defRPr>
            </a:lvl2pPr>
            <a:lvl3pPr marL="1371600" lvl="2" indent="-317500" algn="l">
              <a:lnSpc>
                <a:spcPct val="115000"/>
              </a:lnSpc>
              <a:spcBef>
                <a:spcPts val="0"/>
              </a:spcBef>
              <a:spcAft>
                <a:spcPts val="0"/>
              </a:spcAft>
              <a:buClr>
                <a:srgbClr val="434343"/>
              </a:buClr>
              <a:buSzPts val="1400"/>
              <a:buChar char="■"/>
              <a:defRPr sz="14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46" name="Google Shape;46;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3C6C"/>
              </a:buClr>
              <a:buSzPts val="2800"/>
              <a:buNone/>
              <a:defRPr b="1">
                <a:solidFill>
                  <a:srgbClr val="003C6C"/>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 name="Google Shape;47;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43434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3C6C"/>
              </a:buClr>
              <a:buSzPts val="2800"/>
              <a:buFont typeface="Roboto"/>
              <a:buNone/>
              <a:defRPr sz="2800" b="1" i="0" u="none" strike="noStrike" cap="none">
                <a:solidFill>
                  <a:srgbClr val="003C6C"/>
                </a:solidFill>
                <a:latin typeface="Roboto"/>
                <a:ea typeface="Roboto"/>
                <a:cs typeface="Roboto"/>
                <a:sym typeface="Robo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rgbClr val="434343"/>
              </a:buClr>
              <a:buSzPts val="1600"/>
              <a:buFont typeface="Roboto"/>
              <a:buChar char="●"/>
              <a:defRPr sz="1600" b="0" i="0" u="none" strike="noStrike" cap="none">
                <a:solidFill>
                  <a:srgbClr val="434343"/>
                </a:solidFill>
                <a:latin typeface="Roboto"/>
                <a:ea typeface="Roboto"/>
                <a:cs typeface="Roboto"/>
                <a:sym typeface="Roboto"/>
              </a:defRPr>
            </a:lvl1pPr>
            <a:lvl2pPr marL="914400" marR="0" lvl="1" indent="-317500" algn="l" rtl="0">
              <a:lnSpc>
                <a:spcPct val="115000"/>
              </a:lnSpc>
              <a:spcBef>
                <a:spcPts val="0"/>
              </a:spcBef>
              <a:spcAft>
                <a:spcPts val="0"/>
              </a:spcAft>
              <a:buClr>
                <a:srgbClr val="434343"/>
              </a:buClr>
              <a:buSzPts val="1400"/>
              <a:buFont typeface="Roboto"/>
              <a:buChar char="○"/>
              <a:defRPr sz="1400" b="0" i="0" u="none" strike="noStrike" cap="none">
                <a:solidFill>
                  <a:srgbClr val="434343"/>
                </a:solidFill>
                <a:latin typeface="Roboto"/>
                <a:ea typeface="Roboto"/>
                <a:cs typeface="Roboto"/>
                <a:sym typeface="Roboto"/>
              </a:defRPr>
            </a:lvl2pPr>
            <a:lvl3pPr marL="1371600" marR="0" lvl="2" indent="-317500" algn="l" rtl="0">
              <a:lnSpc>
                <a:spcPct val="115000"/>
              </a:lnSpc>
              <a:spcBef>
                <a:spcPts val="0"/>
              </a:spcBef>
              <a:spcAft>
                <a:spcPts val="0"/>
              </a:spcAft>
              <a:buClr>
                <a:srgbClr val="434343"/>
              </a:buClr>
              <a:buSzPts val="1400"/>
              <a:buFont typeface="Roboto"/>
              <a:buChar char="■"/>
              <a:defRPr sz="1400" b="0" i="0" u="none" strike="noStrike" cap="none">
                <a:solidFill>
                  <a:srgbClr val="434343"/>
                </a:solidFill>
                <a:latin typeface="Roboto"/>
                <a:ea typeface="Roboto"/>
                <a:cs typeface="Roboto"/>
                <a:sym typeface="Roboto"/>
              </a:defRPr>
            </a:lvl3pPr>
            <a:lvl4pPr marL="1828800" marR="0" lvl="3"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4pPr>
            <a:lvl5pPr marL="2286000" marR="0" lvl="4"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5pPr>
            <a:lvl6pPr marL="2743200" marR="0" lvl="5"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6pPr>
            <a:lvl7pPr marL="3200400" marR="0" lvl="6"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7pPr>
            <a:lvl8pPr marL="3657600" marR="0" lvl="7"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8pPr>
            <a:lvl9pPr marL="4114800" marR="0" lvl="8"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9pPr>
          </a:lstStyle>
          <a:p>
            <a:endParaRPr/>
          </a:p>
        </p:txBody>
      </p:sp>
      <p:sp>
        <p:nvSpPr>
          <p:cNvPr id="8" name="Google Shape;8;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
          <p:cNvSpPr txBox="1">
            <a:spLocks noGrp="1"/>
          </p:cNvSpPr>
          <p:nvPr>
            <p:ph type="ctrTitle"/>
          </p:nvPr>
        </p:nvSpPr>
        <p:spPr>
          <a:xfrm>
            <a:off x="246849" y="627714"/>
            <a:ext cx="8520600" cy="14862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Clr>
                <a:schemeClr val="dk1"/>
              </a:buClr>
              <a:buSzPct val="29405"/>
              <a:buFont typeface="Arial"/>
              <a:buNone/>
            </a:pPr>
            <a:r>
              <a:rPr lang="en" sz="3366" dirty="0">
                <a:latin typeface="Arial"/>
                <a:ea typeface="Arial"/>
                <a:cs typeface="Arial"/>
                <a:sym typeface="Arial"/>
              </a:rPr>
              <a:t>Machine Learning-Assisted Event Classification in Cross-Strip CZT PET Detectors Leveraging Quantum Correlations</a:t>
            </a:r>
            <a:endParaRPr sz="3706" dirty="0"/>
          </a:p>
          <a:p>
            <a:pPr marL="0" lvl="0" indent="0" algn="ctr" rtl="0">
              <a:lnSpc>
                <a:spcPct val="100000"/>
              </a:lnSpc>
              <a:spcBef>
                <a:spcPts val="0"/>
              </a:spcBef>
              <a:spcAft>
                <a:spcPts val="0"/>
              </a:spcAft>
              <a:buSzPct val="111111"/>
              <a:buNone/>
            </a:pPr>
            <a:endParaRPr dirty="0"/>
          </a:p>
        </p:txBody>
      </p:sp>
      <mc:AlternateContent xmlns:mc="http://schemas.openxmlformats.org/markup-compatibility/2006" xmlns:a14="http://schemas.microsoft.com/office/drawing/2010/main">
        <mc:Choice Requires="a14">
          <p:sp>
            <p:nvSpPr>
              <p:cNvPr id="143" name="Google Shape;143;p1"/>
              <p:cNvSpPr txBox="1">
                <a:spLocks noGrp="1"/>
              </p:cNvSpPr>
              <p:nvPr>
                <p:ph type="subTitle" idx="1"/>
              </p:nvPr>
            </p:nvSpPr>
            <p:spPr>
              <a:xfrm>
                <a:off x="592089" y="1717614"/>
                <a:ext cx="8175360" cy="792600"/>
              </a:xfrm>
              <a:prstGeom prst="rect">
                <a:avLst/>
              </a:prstGeom>
              <a:noFill/>
              <a:ln>
                <a:noFill/>
              </a:ln>
            </p:spPr>
            <p:txBody>
              <a:bodyPr spcFirstLastPara="1" wrap="square" lIns="91425" tIns="91425" rIns="91425" bIns="91425" anchor="t" anchorCtr="0">
                <a:noAutofit/>
              </a:bodyPr>
              <a:lstStyle/>
              <a:p>
                <a:pPr marL="0" lvl="0" indent="0" algn="just">
                  <a:lnSpc>
                    <a:spcPct val="90000"/>
                  </a:lnSpc>
                  <a:buClr>
                    <a:schemeClr val="dk1"/>
                  </a:buClr>
                  <a:buSzPts val="770"/>
                </a:pPr>
                <a14:m>
                  <m:oMath xmlns:m="http://schemas.openxmlformats.org/officeDocument/2006/math">
                    <m:sSup>
                      <m:sSupPr>
                        <m:ctrlPr>
                          <a:rPr lang="en-US" sz="1450" b="1" i="1" smtClean="0">
                            <a:solidFill>
                              <a:schemeClr val="lt1"/>
                            </a:solidFill>
                            <a:latin typeface="Cambria Math" panose="02040503050406030204" pitchFamily="18" charset="0"/>
                            <a:ea typeface="Arial"/>
                            <a:cs typeface="Arial"/>
                            <a:sym typeface="Arial"/>
                          </a:rPr>
                        </m:ctrlPr>
                      </m:sSupPr>
                      <m:e>
                        <m:r>
                          <m:rPr>
                            <m:nor/>
                          </m:rPr>
                          <a:rPr lang="en-US" sz="1450" b="1" dirty="0">
                            <a:solidFill>
                              <a:schemeClr val="lt1"/>
                            </a:solidFill>
                            <a:latin typeface="Arial"/>
                            <a:ea typeface="Arial"/>
                            <a:cs typeface="Arial"/>
                            <a:sym typeface="Arial"/>
                          </a:rPr>
                          <m:t>Praveen</m:t>
                        </m:r>
                        <m:r>
                          <m:rPr>
                            <m:nor/>
                          </m:rPr>
                          <a:rPr lang="en-US" sz="1450" b="1" dirty="0">
                            <a:solidFill>
                              <a:schemeClr val="lt1"/>
                            </a:solidFill>
                            <a:latin typeface="Arial"/>
                            <a:ea typeface="Arial"/>
                            <a:cs typeface="Arial"/>
                            <a:sym typeface="Arial"/>
                          </a:rPr>
                          <m:t> </m:t>
                        </m:r>
                        <m:r>
                          <m:rPr>
                            <m:nor/>
                          </m:rPr>
                          <a:rPr lang="en-US" sz="1450" b="1" dirty="0">
                            <a:solidFill>
                              <a:schemeClr val="lt1"/>
                            </a:solidFill>
                            <a:latin typeface="Arial"/>
                            <a:ea typeface="Arial"/>
                            <a:cs typeface="Arial"/>
                            <a:sym typeface="Arial"/>
                          </a:rPr>
                          <m:t>Gurunath</m:t>
                        </m:r>
                        <m:r>
                          <m:rPr>
                            <m:nor/>
                          </m:rPr>
                          <a:rPr lang="en-US" sz="1450" b="1" dirty="0">
                            <a:solidFill>
                              <a:schemeClr val="lt1"/>
                            </a:solidFill>
                            <a:latin typeface="Arial"/>
                            <a:ea typeface="Arial"/>
                            <a:cs typeface="Arial"/>
                            <a:sym typeface="Arial"/>
                          </a:rPr>
                          <m:t> </m:t>
                        </m:r>
                        <m:r>
                          <m:rPr>
                            <m:nor/>
                          </m:rPr>
                          <a:rPr lang="en-US" sz="1450" b="1" dirty="0">
                            <a:solidFill>
                              <a:schemeClr val="lt1"/>
                            </a:solidFill>
                            <a:latin typeface="Arial"/>
                            <a:ea typeface="Arial"/>
                            <a:cs typeface="Arial"/>
                            <a:sym typeface="Arial"/>
                          </a:rPr>
                          <m:t>Bharathi</m:t>
                        </m:r>
                      </m:e>
                      <m:sup>
                        <m:r>
                          <a:rPr lang="en-US" sz="1450" b="1" i="1" smtClean="0">
                            <a:solidFill>
                              <a:schemeClr val="lt1"/>
                            </a:solidFill>
                            <a:latin typeface="Cambria Math" panose="02040503050406030204" pitchFamily="18" charset="0"/>
                            <a:ea typeface="Arial"/>
                            <a:cs typeface="Arial"/>
                            <a:sym typeface="Arial"/>
                          </a:rPr>
                          <m:t>𝟏</m:t>
                        </m:r>
                      </m:sup>
                    </m:sSup>
                  </m:oMath>
                </a14:m>
                <a:r>
                  <a:rPr lang="en-US" sz="1450" dirty="0">
                    <a:solidFill>
                      <a:schemeClr val="lt1"/>
                    </a:solidFill>
                    <a:latin typeface="Arial"/>
                    <a:ea typeface="Arial"/>
                    <a:cs typeface="Arial"/>
                    <a:sym typeface="Arial"/>
                  </a:rPr>
                  <a:t>, </a:t>
                </a:r>
                <a14:m>
                  <m:oMath xmlns:m="http://schemas.openxmlformats.org/officeDocument/2006/math">
                    <m:sSup>
                      <m:sSupPr>
                        <m:ctrlPr>
                          <a:rPr lang="en-US" sz="1450" b="1" i="1">
                            <a:solidFill>
                              <a:schemeClr val="lt1"/>
                            </a:solidFill>
                            <a:latin typeface="Cambria Math" panose="02040503050406030204" pitchFamily="18" charset="0"/>
                            <a:ea typeface="Arial"/>
                            <a:cs typeface="Arial"/>
                            <a:sym typeface="Arial"/>
                          </a:rPr>
                        </m:ctrlPr>
                      </m:sSupPr>
                      <m:e>
                        <m:r>
                          <m:rPr>
                            <m:nor/>
                          </m:rPr>
                          <a:rPr lang="en-US" sz="1450" dirty="0">
                            <a:solidFill>
                              <a:schemeClr val="lt1"/>
                            </a:solidFill>
                            <a:latin typeface="Arial"/>
                            <a:ea typeface="Arial"/>
                            <a:cs typeface="Arial"/>
                            <a:sym typeface="Arial"/>
                          </a:rPr>
                          <m:t>Gregory</m:t>
                        </m:r>
                        <m:r>
                          <m:rPr>
                            <m:nor/>
                          </m:rPr>
                          <a:rPr lang="en-US" sz="1450" dirty="0">
                            <a:solidFill>
                              <a:schemeClr val="lt1"/>
                            </a:solidFill>
                            <a:latin typeface="Arial"/>
                            <a:ea typeface="Arial"/>
                            <a:cs typeface="Arial"/>
                            <a:sym typeface="Arial"/>
                          </a:rPr>
                          <m:t> </m:t>
                        </m:r>
                        <m:r>
                          <m:rPr>
                            <m:nor/>
                          </m:rPr>
                          <a:rPr lang="en-US" sz="1450" dirty="0">
                            <a:solidFill>
                              <a:schemeClr val="lt1"/>
                            </a:solidFill>
                            <a:latin typeface="Arial"/>
                            <a:ea typeface="Arial"/>
                            <a:cs typeface="Arial"/>
                            <a:sym typeface="Arial"/>
                          </a:rPr>
                          <m:t>Romanchek</m:t>
                        </m:r>
                      </m:e>
                      <m:sup>
                        <m:r>
                          <a:rPr lang="en-US" sz="1450" b="1" i="1">
                            <a:solidFill>
                              <a:schemeClr val="lt1"/>
                            </a:solidFill>
                            <a:latin typeface="Cambria Math" panose="02040503050406030204" pitchFamily="18" charset="0"/>
                            <a:ea typeface="Arial"/>
                            <a:cs typeface="Arial"/>
                            <a:sym typeface="Arial"/>
                          </a:rPr>
                          <m:t>𝟏</m:t>
                        </m:r>
                        <m:r>
                          <a:rPr lang="en-US" sz="1450" b="1" i="1" smtClean="0">
                            <a:solidFill>
                              <a:schemeClr val="lt1"/>
                            </a:solidFill>
                            <a:latin typeface="Cambria Math" panose="02040503050406030204" pitchFamily="18" charset="0"/>
                            <a:ea typeface="Arial"/>
                            <a:cs typeface="Arial"/>
                            <a:sym typeface="Arial"/>
                          </a:rPr>
                          <m:t>,</m:t>
                        </m:r>
                        <m:r>
                          <a:rPr lang="en-US" sz="1450" b="1" i="1" smtClean="0">
                            <a:solidFill>
                              <a:schemeClr val="lt1"/>
                            </a:solidFill>
                            <a:latin typeface="Cambria Math" panose="02040503050406030204" pitchFamily="18" charset="0"/>
                            <a:ea typeface="Arial"/>
                            <a:cs typeface="Arial"/>
                            <a:sym typeface="Arial"/>
                          </a:rPr>
                          <m:t>𝟐</m:t>
                        </m:r>
                      </m:sup>
                    </m:sSup>
                  </m:oMath>
                </a14:m>
                <a:r>
                  <a:rPr lang="en-US" sz="1450" dirty="0">
                    <a:solidFill>
                      <a:schemeClr val="lt1"/>
                    </a:solidFill>
                    <a:latin typeface="Arial"/>
                    <a:ea typeface="Arial"/>
                    <a:cs typeface="Arial"/>
                    <a:sym typeface="Arial"/>
                  </a:rPr>
                  <a:t>, </a:t>
                </a:r>
                <a14:m>
                  <m:oMath xmlns:m="http://schemas.openxmlformats.org/officeDocument/2006/math">
                    <m:sSup>
                      <m:sSupPr>
                        <m:ctrlPr>
                          <a:rPr lang="en-US" sz="1450" b="1" i="1">
                            <a:solidFill>
                              <a:schemeClr val="lt1"/>
                            </a:solidFill>
                            <a:latin typeface="Cambria Math" panose="02040503050406030204" pitchFamily="18" charset="0"/>
                            <a:ea typeface="Arial"/>
                            <a:cs typeface="Arial"/>
                            <a:sym typeface="Arial"/>
                          </a:rPr>
                        </m:ctrlPr>
                      </m:sSupPr>
                      <m:e>
                        <m:r>
                          <m:rPr>
                            <m:nor/>
                          </m:rPr>
                          <a:rPr lang="en-US" sz="1450" dirty="0">
                            <a:solidFill>
                              <a:schemeClr val="lt1"/>
                            </a:solidFill>
                            <a:latin typeface="Arial"/>
                            <a:ea typeface="Arial"/>
                            <a:cs typeface="Arial"/>
                            <a:sym typeface="Arial"/>
                          </a:rPr>
                          <m:t>Greyson</m:t>
                        </m:r>
                        <m:r>
                          <m:rPr>
                            <m:nor/>
                          </m:rPr>
                          <a:rPr lang="en-US" sz="1450" dirty="0">
                            <a:solidFill>
                              <a:schemeClr val="lt1"/>
                            </a:solidFill>
                            <a:latin typeface="Arial"/>
                            <a:ea typeface="Arial"/>
                            <a:cs typeface="Arial"/>
                            <a:sym typeface="Arial"/>
                          </a:rPr>
                          <m:t> </m:t>
                        </m:r>
                        <m:r>
                          <m:rPr>
                            <m:nor/>
                          </m:rPr>
                          <a:rPr lang="en-US" sz="1450" dirty="0">
                            <a:solidFill>
                              <a:schemeClr val="lt1"/>
                            </a:solidFill>
                            <a:latin typeface="Arial"/>
                            <a:ea typeface="Arial"/>
                            <a:cs typeface="Arial"/>
                            <a:sym typeface="Arial"/>
                          </a:rPr>
                          <m:t>Shoop</m:t>
                        </m:r>
                      </m:e>
                      <m:sup>
                        <m:r>
                          <a:rPr lang="en-US" sz="1450" b="1" i="1">
                            <a:solidFill>
                              <a:schemeClr val="lt1"/>
                            </a:solidFill>
                            <a:latin typeface="Cambria Math" panose="02040503050406030204" pitchFamily="18" charset="0"/>
                            <a:ea typeface="Arial"/>
                            <a:cs typeface="Arial"/>
                            <a:sym typeface="Arial"/>
                          </a:rPr>
                          <m:t>𝟏</m:t>
                        </m:r>
                      </m:sup>
                    </m:sSup>
                  </m:oMath>
                </a14:m>
                <a:r>
                  <a:rPr lang="en-US" sz="1450" dirty="0">
                    <a:solidFill>
                      <a:schemeClr val="lt1"/>
                    </a:solidFill>
                    <a:latin typeface="Arial"/>
                    <a:ea typeface="Arial"/>
                    <a:cs typeface="Arial"/>
                    <a:sym typeface="Arial"/>
                  </a:rPr>
                  <a:t>, </a:t>
                </a:r>
                <a14:m>
                  <m:oMath xmlns:m="http://schemas.openxmlformats.org/officeDocument/2006/math">
                    <m:sSup>
                      <m:sSupPr>
                        <m:ctrlPr>
                          <a:rPr lang="en-US" sz="1450" b="1" i="1">
                            <a:solidFill>
                              <a:schemeClr val="lt1"/>
                            </a:solidFill>
                            <a:latin typeface="Cambria Math" panose="02040503050406030204" pitchFamily="18" charset="0"/>
                            <a:ea typeface="Arial"/>
                            <a:cs typeface="Arial"/>
                            <a:sym typeface="Arial"/>
                          </a:rPr>
                        </m:ctrlPr>
                      </m:sSupPr>
                      <m:e>
                        <m:r>
                          <m:rPr>
                            <m:nor/>
                          </m:rPr>
                          <a:rPr lang="en-US" sz="1450" dirty="0">
                            <a:solidFill>
                              <a:schemeClr val="lt1"/>
                            </a:solidFill>
                            <a:latin typeface="Arial"/>
                            <a:ea typeface="Arial"/>
                            <a:cs typeface="Arial"/>
                            <a:sym typeface="Arial"/>
                          </a:rPr>
                          <m:t>Max</m:t>
                        </m:r>
                        <m:r>
                          <m:rPr>
                            <m:nor/>
                          </m:rPr>
                          <a:rPr lang="en-US" sz="1450" dirty="0">
                            <a:solidFill>
                              <a:schemeClr val="lt1"/>
                            </a:solidFill>
                            <a:latin typeface="Arial"/>
                            <a:ea typeface="Arial"/>
                            <a:cs typeface="Arial"/>
                            <a:sym typeface="Arial"/>
                          </a:rPr>
                          <m:t> </m:t>
                        </m:r>
                        <m:r>
                          <m:rPr>
                            <m:nor/>
                          </m:rPr>
                          <a:rPr lang="en-US" sz="1450" dirty="0">
                            <a:solidFill>
                              <a:schemeClr val="lt1"/>
                            </a:solidFill>
                            <a:latin typeface="Arial"/>
                            <a:ea typeface="Arial"/>
                            <a:cs typeface="Arial"/>
                            <a:sym typeface="Arial"/>
                          </a:rPr>
                          <m:t>Teicheira</m:t>
                        </m:r>
                      </m:e>
                      <m:sup>
                        <m:r>
                          <a:rPr lang="en-US" sz="1450" b="1" i="1">
                            <a:solidFill>
                              <a:schemeClr val="lt1"/>
                            </a:solidFill>
                            <a:latin typeface="Cambria Math" panose="02040503050406030204" pitchFamily="18" charset="0"/>
                            <a:ea typeface="Arial"/>
                            <a:cs typeface="Arial"/>
                            <a:sym typeface="Arial"/>
                          </a:rPr>
                          <m:t>𝟏</m:t>
                        </m:r>
                      </m:sup>
                    </m:sSup>
                  </m:oMath>
                </a14:m>
                <a:r>
                  <a:rPr lang="en-US" sz="1450" dirty="0">
                    <a:solidFill>
                      <a:schemeClr val="lt1"/>
                    </a:solidFill>
                    <a:latin typeface="Arial"/>
                    <a:ea typeface="Arial"/>
                    <a:cs typeface="Arial"/>
                    <a:sym typeface="Arial"/>
                  </a:rPr>
                  <a:t>, </a:t>
                </a:r>
                <a14:m>
                  <m:oMath xmlns:m="http://schemas.openxmlformats.org/officeDocument/2006/math">
                    <m:sSup>
                      <m:sSupPr>
                        <m:ctrlPr>
                          <a:rPr lang="en-US" sz="1450" b="1" i="1">
                            <a:solidFill>
                              <a:schemeClr val="lt1"/>
                            </a:solidFill>
                            <a:latin typeface="Cambria Math" panose="02040503050406030204" pitchFamily="18" charset="0"/>
                            <a:ea typeface="Arial"/>
                            <a:cs typeface="Arial"/>
                            <a:sym typeface="Arial"/>
                          </a:rPr>
                        </m:ctrlPr>
                      </m:sSupPr>
                      <m:e>
                        <m:r>
                          <m:rPr>
                            <m:nor/>
                          </m:rPr>
                          <a:rPr lang="en-US" sz="1450" dirty="0">
                            <a:solidFill>
                              <a:schemeClr val="lt1"/>
                            </a:solidFill>
                            <a:latin typeface="Arial"/>
                            <a:ea typeface="Arial"/>
                            <a:cs typeface="Arial"/>
                            <a:sym typeface="Arial"/>
                          </a:rPr>
                          <m:t>Ryan</m:t>
                        </m:r>
                        <m:r>
                          <m:rPr>
                            <m:nor/>
                          </m:rPr>
                          <a:rPr lang="en-US" sz="1450" dirty="0">
                            <a:solidFill>
                              <a:schemeClr val="lt1"/>
                            </a:solidFill>
                            <a:latin typeface="Arial"/>
                            <a:ea typeface="Arial"/>
                            <a:cs typeface="Arial"/>
                            <a:sym typeface="Arial"/>
                          </a:rPr>
                          <m:t> </m:t>
                        </m:r>
                        <m:r>
                          <m:rPr>
                            <m:nor/>
                          </m:rPr>
                          <a:rPr lang="en-US" sz="1450" dirty="0">
                            <a:solidFill>
                              <a:schemeClr val="lt1"/>
                            </a:solidFill>
                            <a:latin typeface="Arial"/>
                            <a:ea typeface="Arial"/>
                            <a:cs typeface="Arial"/>
                            <a:sym typeface="Arial"/>
                          </a:rPr>
                          <m:t>Herbst</m:t>
                        </m:r>
                      </m:e>
                      <m:sup>
                        <m:r>
                          <a:rPr lang="en-US" sz="1450" b="1" i="1" dirty="0" smtClean="0">
                            <a:solidFill>
                              <a:schemeClr val="lt1"/>
                            </a:solidFill>
                            <a:latin typeface="Cambria Math" panose="02040503050406030204" pitchFamily="18" charset="0"/>
                            <a:ea typeface="Arial"/>
                            <a:cs typeface="Arial"/>
                            <a:sym typeface="Arial"/>
                          </a:rPr>
                          <m:t>𝟑</m:t>
                        </m:r>
                      </m:sup>
                    </m:sSup>
                  </m:oMath>
                </a14:m>
                <a:r>
                  <a:rPr lang="en-US" sz="1450" dirty="0">
                    <a:solidFill>
                      <a:schemeClr val="lt1"/>
                    </a:solidFill>
                    <a:latin typeface="Arial"/>
                    <a:ea typeface="Arial"/>
                    <a:cs typeface="Arial"/>
                    <a:sym typeface="Arial"/>
                  </a:rPr>
                  <a:t>,</a:t>
                </a:r>
                <a:r>
                  <a:rPr lang="en-US" sz="1450" b="1" dirty="0">
                    <a:solidFill>
                      <a:schemeClr val="lt1"/>
                    </a:solidFill>
                    <a:ea typeface="Arial"/>
                    <a:cs typeface="Arial"/>
                    <a:sym typeface="Arial"/>
                  </a:rPr>
                  <a:t> </a:t>
                </a:r>
                <a14:m>
                  <m:oMath xmlns:m="http://schemas.openxmlformats.org/officeDocument/2006/math">
                    <m:sSup>
                      <m:sSupPr>
                        <m:ctrlPr>
                          <a:rPr lang="en-US" sz="1450" b="1" i="1">
                            <a:solidFill>
                              <a:schemeClr val="lt1"/>
                            </a:solidFill>
                            <a:latin typeface="Cambria Math" panose="02040503050406030204" pitchFamily="18" charset="0"/>
                            <a:ea typeface="Arial"/>
                            <a:cs typeface="Arial"/>
                            <a:sym typeface="Arial"/>
                          </a:rPr>
                        </m:ctrlPr>
                      </m:sSupPr>
                      <m:e>
                        <m:r>
                          <m:rPr>
                            <m:nor/>
                          </m:rPr>
                          <a:rPr lang="en-US" sz="1450" dirty="0">
                            <a:solidFill>
                              <a:schemeClr val="lt1"/>
                            </a:solidFill>
                            <a:latin typeface="Arial"/>
                            <a:ea typeface="Arial"/>
                            <a:cs typeface="Arial"/>
                            <a:sym typeface="Arial"/>
                          </a:rPr>
                          <m:t>Chiao</m:t>
                        </m:r>
                        <m:r>
                          <m:rPr>
                            <m:nor/>
                          </m:rPr>
                          <a:rPr lang="en-US" sz="1450" dirty="0">
                            <a:solidFill>
                              <a:schemeClr val="lt1"/>
                            </a:solidFill>
                            <a:latin typeface="Arial"/>
                            <a:ea typeface="Arial"/>
                            <a:cs typeface="Arial"/>
                            <a:sym typeface="Arial"/>
                          </a:rPr>
                          <m:t> </m:t>
                        </m:r>
                        <m:r>
                          <m:rPr>
                            <m:nor/>
                          </m:rPr>
                          <a:rPr lang="en-US" sz="1450" dirty="0">
                            <a:solidFill>
                              <a:schemeClr val="lt1"/>
                            </a:solidFill>
                            <a:latin typeface="Arial"/>
                            <a:ea typeface="Arial"/>
                            <a:cs typeface="Arial"/>
                            <a:sym typeface="Arial"/>
                          </a:rPr>
                          <m:t>Huang</m:t>
                        </m:r>
                      </m:e>
                      <m:sup>
                        <m:r>
                          <a:rPr lang="en-US" sz="1450" b="1" i="1" dirty="0" smtClean="0">
                            <a:solidFill>
                              <a:schemeClr val="lt1"/>
                            </a:solidFill>
                            <a:latin typeface="Cambria Math" panose="02040503050406030204" pitchFamily="18" charset="0"/>
                            <a:ea typeface="Arial"/>
                            <a:cs typeface="Arial"/>
                            <a:sym typeface="Arial"/>
                          </a:rPr>
                          <m:t>𝟒</m:t>
                        </m:r>
                      </m:sup>
                    </m:sSup>
                  </m:oMath>
                </a14:m>
                <a:r>
                  <a:rPr lang="en-US" sz="1450" dirty="0">
                    <a:solidFill>
                      <a:schemeClr val="lt1"/>
                    </a:solidFill>
                    <a:latin typeface="Arial"/>
                    <a:ea typeface="Arial"/>
                    <a:cs typeface="Arial"/>
                    <a:sym typeface="Arial"/>
                  </a:rPr>
                  <a:t>, </a:t>
                </a:r>
                <a14:m>
                  <m:oMath xmlns:m="http://schemas.openxmlformats.org/officeDocument/2006/math">
                    <m:sSup>
                      <m:sSupPr>
                        <m:ctrlPr>
                          <a:rPr lang="en-US" sz="1450" b="1" i="1">
                            <a:solidFill>
                              <a:schemeClr val="lt1"/>
                            </a:solidFill>
                            <a:latin typeface="Cambria Math" panose="02040503050406030204" pitchFamily="18" charset="0"/>
                            <a:ea typeface="Arial"/>
                            <a:cs typeface="Arial"/>
                            <a:sym typeface="Arial"/>
                          </a:rPr>
                        </m:ctrlPr>
                      </m:sSupPr>
                      <m:e>
                        <m:r>
                          <m:rPr>
                            <m:nor/>
                          </m:rPr>
                          <a:rPr lang="en-US" sz="1450" dirty="0">
                            <a:solidFill>
                              <a:schemeClr val="lt1"/>
                            </a:solidFill>
                            <a:latin typeface="Arial"/>
                            <a:ea typeface="Arial"/>
                            <a:cs typeface="Arial"/>
                            <a:sym typeface="Arial"/>
                          </a:rPr>
                          <m:t>Sophia</m:t>
                        </m:r>
                        <m:r>
                          <m:rPr>
                            <m:nor/>
                          </m:rPr>
                          <a:rPr lang="en-US" sz="1450" dirty="0">
                            <a:solidFill>
                              <a:schemeClr val="lt1"/>
                            </a:solidFill>
                            <a:latin typeface="Arial"/>
                            <a:ea typeface="Arial"/>
                            <a:cs typeface="Arial"/>
                            <a:sym typeface="Arial"/>
                          </a:rPr>
                          <m:t> </m:t>
                        </m:r>
                        <m:r>
                          <m:rPr>
                            <m:nor/>
                          </m:rPr>
                          <a:rPr lang="en-US" sz="1450" dirty="0">
                            <a:solidFill>
                              <a:schemeClr val="lt1"/>
                            </a:solidFill>
                            <a:latin typeface="Arial"/>
                            <a:ea typeface="Arial"/>
                            <a:cs typeface="Arial"/>
                            <a:sym typeface="Arial"/>
                          </a:rPr>
                          <m:t>Pells</m:t>
                        </m:r>
                      </m:e>
                      <m:sup>
                        <m:r>
                          <a:rPr lang="en-US" sz="1450" b="1" i="1" dirty="0" smtClean="0">
                            <a:solidFill>
                              <a:schemeClr val="lt1"/>
                            </a:solidFill>
                            <a:latin typeface="Cambria Math" panose="02040503050406030204" pitchFamily="18" charset="0"/>
                            <a:ea typeface="Arial"/>
                            <a:cs typeface="Arial"/>
                            <a:sym typeface="Arial"/>
                          </a:rPr>
                          <m:t>𝟓</m:t>
                        </m:r>
                      </m:sup>
                    </m:sSup>
                  </m:oMath>
                </a14:m>
                <a:r>
                  <a:rPr lang="en-US" sz="1450" dirty="0">
                    <a:solidFill>
                      <a:schemeClr val="lt1"/>
                    </a:solidFill>
                    <a:latin typeface="Arial"/>
                    <a:ea typeface="Arial"/>
                    <a:cs typeface="Arial"/>
                    <a:sym typeface="Arial"/>
                  </a:rPr>
                  <a:t>, </a:t>
                </a:r>
                <a14:m>
                  <m:oMath xmlns:m="http://schemas.openxmlformats.org/officeDocument/2006/math">
                    <m:sSup>
                      <m:sSupPr>
                        <m:ctrlPr>
                          <a:rPr lang="en-US" sz="1450" b="1" i="1">
                            <a:solidFill>
                              <a:schemeClr val="lt1"/>
                            </a:solidFill>
                            <a:latin typeface="Cambria Math" panose="02040503050406030204" pitchFamily="18" charset="0"/>
                            <a:ea typeface="Arial"/>
                            <a:cs typeface="Arial"/>
                            <a:sym typeface="Arial"/>
                          </a:rPr>
                        </m:ctrlPr>
                      </m:sSupPr>
                      <m:e>
                        <m:r>
                          <m:rPr>
                            <m:nor/>
                          </m:rPr>
                          <a:rPr lang="en-US" sz="1450" dirty="0">
                            <a:solidFill>
                              <a:schemeClr val="lt1"/>
                            </a:solidFill>
                            <a:latin typeface="Arial"/>
                            <a:ea typeface="Arial"/>
                            <a:cs typeface="Arial"/>
                            <a:sym typeface="Arial"/>
                          </a:rPr>
                          <m:t>Clifford</m:t>
                        </m:r>
                        <m:r>
                          <m:rPr>
                            <m:nor/>
                          </m:rPr>
                          <a:rPr lang="en-US" sz="1450" dirty="0">
                            <a:solidFill>
                              <a:schemeClr val="lt1"/>
                            </a:solidFill>
                            <a:latin typeface="Arial"/>
                            <a:ea typeface="Arial"/>
                            <a:cs typeface="Arial"/>
                            <a:sym typeface="Arial"/>
                          </a:rPr>
                          <m:t> </m:t>
                        </m:r>
                        <m:r>
                          <m:rPr>
                            <m:nor/>
                          </m:rPr>
                          <a:rPr lang="en-US" sz="1450" dirty="0">
                            <a:solidFill>
                              <a:schemeClr val="lt1"/>
                            </a:solidFill>
                            <a:latin typeface="Arial"/>
                            <a:ea typeface="Arial"/>
                            <a:cs typeface="Arial"/>
                            <a:sym typeface="Arial"/>
                          </a:rPr>
                          <m:t>Lindsay</m:t>
                        </m:r>
                      </m:e>
                      <m:sup>
                        <m:r>
                          <a:rPr lang="en-US" sz="1450" b="1" i="1" dirty="0" smtClean="0">
                            <a:solidFill>
                              <a:schemeClr val="lt1"/>
                            </a:solidFill>
                            <a:latin typeface="Cambria Math" panose="02040503050406030204" pitchFamily="18" charset="0"/>
                            <a:ea typeface="Arial"/>
                            <a:cs typeface="Arial"/>
                            <a:sym typeface="Arial"/>
                          </a:rPr>
                          <m:t>𝟓</m:t>
                        </m:r>
                      </m:sup>
                    </m:sSup>
                  </m:oMath>
                </a14:m>
                <a:r>
                  <a:rPr lang="en-US" sz="1450" dirty="0">
                    <a:solidFill>
                      <a:schemeClr val="lt1"/>
                    </a:solidFill>
                    <a:latin typeface="Arial"/>
                    <a:ea typeface="Arial"/>
                    <a:cs typeface="Arial"/>
                    <a:sym typeface="Arial"/>
                  </a:rPr>
                  <a:t>, </a:t>
                </a:r>
                <a14:m>
                  <m:oMath xmlns:m="http://schemas.openxmlformats.org/officeDocument/2006/math">
                    <m:sSup>
                      <m:sSupPr>
                        <m:ctrlPr>
                          <a:rPr lang="en-US" sz="1450" b="1" i="1">
                            <a:solidFill>
                              <a:schemeClr val="lt1"/>
                            </a:solidFill>
                            <a:latin typeface="Cambria Math" panose="02040503050406030204" pitchFamily="18" charset="0"/>
                            <a:ea typeface="Arial"/>
                            <a:cs typeface="Arial"/>
                            <a:sym typeface="Arial"/>
                          </a:rPr>
                        </m:ctrlPr>
                      </m:sSupPr>
                      <m:e>
                        <m:r>
                          <m:rPr>
                            <m:nor/>
                          </m:rPr>
                          <a:rPr lang="en-US" sz="1450" dirty="0">
                            <a:solidFill>
                              <a:schemeClr val="lt1"/>
                            </a:solidFill>
                            <a:latin typeface="Arial"/>
                            <a:ea typeface="Arial"/>
                            <a:cs typeface="Arial"/>
                            <a:sym typeface="Arial"/>
                          </a:rPr>
                          <m:t>Kesava</m:t>
                        </m:r>
                        <m:r>
                          <m:rPr>
                            <m:nor/>
                          </m:rPr>
                          <a:rPr lang="en-US" sz="1450" dirty="0">
                            <a:solidFill>
                              <a:schemeClr val="lt1"/>
                            </a:solidFill>
                            <a:latin typeface="Arial"/>
                            <a:ea typeface="Arial"/>
                            <a:cs typeface="Arial"/>
                            <a:sym typeface="Arial"/>
                          </a:rPr>
                          <m:t> </m:t>
                        </m:r>
                        <m:r>
                          <m:rPr>
                            <m:nor/>
                          </m:rPr>
                          <a:rPr lang="en-US" sz="1450" dirty="0">
                            <a:solidFill>
                              <a:schemeClr val="lt1"/>
                            </a:solidFill>
                            <a:latin typeface="Arial"/>
                            <a:ea typeface="Arial"/>
                            <a:cs typeface="Arial"/>
                            <a:sym typeface="Arial"/>
                          </a:rPr>
                          <m:t>Kalluri</m:t>
                        </m:r>
                      </m:e>
                      <m:sup>
                        <m:r>
                          <a:rPr lang="en-US" sz="1450" b="1" i="1" smtClean="0">
                            <a:solidFill>
                              <a:schemeClr val="lt1"/>
                            </a:solidFill>
                            <a:latin typeface="Cambria Math" panose="02040503050406030204" pitchFamily="18" charset="0"/>
                            <a:ea typeface="Arial"/>
                            <a:cs typeface="Arial"/>
                            <a:sym typeface="Arial"/>
                          </a:rPr>
                          <m:t>𝟓</m:t>
                        </m:r>
                      </m:sup>
                    </m:sSup>
                  </m:oMath>
                </a14:m>
                <a:r>
                  <a:rPr lang="en-US" sz="1450" dirty="0">
                    <a:solidFill>
                      <a:schemeClr val="lt1"/>
                    </a:solidFill>
                    <a:latin typeface="Arial"/>
                    <a:ea typeface="Arial"/>
                    <a:cs typeface="Arial"/>
                    <a:sym typeface="Arial"/>
                  </a:rPr>
                  <a:t>, </a:t>
                </a:r>
                <a14:m>
                  <m:oMath xmlns:m="http://schemas.openxmlformats.org/officeDocument/2006/math">
                    <m:sSup>
                      <m:sSupPr>
                        <m:ctrlPr>
                          <a:rPr lang="en-US" sz="1450" b="1" i="1">
                            <a:solidFill>
                              <a:schemeClr val="lt1"/>
                            </a:solidFill>
                            <a:latin typeface="Cambria Math" panose="02040503050406030204" pitchFamily="18" charset="0"/>
                            <a:ea typeface="Arial"/>
                            <a:cs typeface="Arial"/>
                            <a:sym typeface="Arial"/>
                          </a:rPr>
                        </m:ctrlPr>
                      </m:sSupPr>
                      <m:e>
                        <m:r>
                          <m:rPr>
                            <m:nor/>
                          </m:rPr>
                          <a:rPr lang="en-US" sz="1450" dirty="0">
                            <a:solidFill>
                              <a:schemeClr val="lt1"/>
                            </a:solidFill>
                            <a:latin typeface="Arial"/>
                            <a:ea typeface="Arial"/>
                            <a:cs typeface="Arial"/>
                            <a:sym typeface="Arial"/>
                          </a:rPr>
                          <m:t>Michael</m:t>
                        </m:r>
                        <m:r>
                          <m:rPr>
                            <m:nor/>
                          </m:rPr>
                          <a:rPr lang="en-US" sz="1450" dirty="0">
                            <a:solidFill>
                              <a:schemeClr val="lt1"/>
                            </a:solidFill>
                            <a:latin typeface="Arial"/>
                            <a:ea typeface="Arial"/>
                            <a:cs typeface="Arial"/>
                            <a:sym typeface="Arial"/>
                          </a:rPr>
                          <m:t> </m:t>
                        </m:r>
                        <m:r>
                          <m:rPr>
                            <m:nor/>
                          </m:rPr>
                          <a:rPr lang="en-US" sz="1450" dirty="0">
                            <a:solidFill>
                              <a:schemeClr val="lt1"/>
                            </a:solidFill>
                            <a:latin typeface="Arial"/>
                            <a:ea typeface="Arial"/>
                            <a:cs typeface="Arial"/>
                            <a:sym typeface="Arial"/>
                          </a:rPr>
                          <m:t>King</m:t>
                        </m:r>
                      </m:e>
                      <m:sup>
                        <m:r>
                          <a:rPr lang="en-US" sz="1450" b="1" i="1" smtClean="0">
                            <a:solidFill>
                              <a:schemeClr val="lt1"/>
                            </a:solidFill>
                            <a:latin typeface="Cambria Math" panose="02040503050406030204" pitchFamily="18" charset="0"/>
                            <a:ea typeface="Arial"/>
                            <a:cs typeface="Arial"/>
                            <a:sym typeface="Arial"/>
                          </a:rPr>
                          <m:t>𝟓</m:t>
                        </m:r>
                      </m:sup>
                    </m:sSup>
                  </m:oMath>
                </a14:m>
                <a:r>
                  <a:rPr lang="en-US" sz="1450" dirty="0">
                    <a:solidFill>
                      <a:schemeClr val="lt1"/>
                    </a:solidFill>
                    <a:latin typeface="Arial"/>
                    <a:ea typeface="Arial"/>
                    <a:cs typeface="Arial"/>
                    <a:sym typeface="Arial"/>
                  </a:rPr>
                  <a:t>, </a:t>
                </a:r>
                <a14:m>
                  <m:oMath xmlns:m="http://schemas.openxmlformats.org/officeDocument/2006/math">
                    <m:sSup>
                      <m:sSupPr>
                        <m:ctrlPr>
                          <a:rPr lang="en-US" sz="1450" b="1" i="1">
                            <a:solidFill>
                              <a:schemeClr val="lt1"/>
                            </a:solidFill>
                            <a:latin typeface="Cambria Math" panose="02040503050406030204" pitchFamily="18" charset="0"/>
                            <a:ea typeface="Arial"/>
                            <a:cs typeface="Arial"/>
                            <a:sym typeface="Arial"/>
                          </a:rPr>
                        </m:ctrlPr>
                      </m:sSupPr>
                      <m:e>
                        <m:r>
                          <m:rPr>
                            <m:nor/>
                          </m:rPr>
                          <a:rPr lang="en-US" sz="1450" dirty="0">
                            <a:solidFill>
                              <a:schemeClr val="lt1"/>
                            </a:solidFill>
                            <a:latin typeface="Arial"/>
                            <a:ea typeface="Arial"/>
                            <a:cs typeface="Arial"/>
                            <a:sym typeface="Arial"/>
                          </a:rPr>
                          <m:t>Matthew</m:t>
                        </m:r>
                        <m:r>
                          <m:rPr>
                            <m:nor/>
                          </m:rPr>
                          <a:rPr lang="en-US" sz="1450" dirty="0">
                            <a:solidFill>
                              <a:schemeClr val="lt1"/>
                            </a:solidFill>
                            <a:latin typeface="Arial"/>
                            <a:ea typeface="Arial"/>
                            <a:cs typeface="Arial"/>
                            <a:sym typeface="Arial"/>
                          </a:rPr>
                          <m:t> </m:t>
                        </m:r>
                        <m:r>
                          <m:rPr>
                            <m:nor/>
                          </m:rPr>
                          <a:rPr lang="en-US" sz="1450" dirty="0">
                            <a:solidFill>
                              <a:schemeClr val="lt1"/>
                            </a:solidFill>
                            <a:latin typeface="Arial"/>
                            <a:ea typeface="Arial"/>
                            <a:cs typeface="Arial"/>
                            <a:sym typeface="Arial"/>
                          </a:rPr>
                          <m:t>Kupinski</m:t>
                        </m:r>
                      </m:e>
                      <m:sup>
                        <m:r>
                          <a:rPr lang="en-US" sz="1450" b="1" i="1" smtClean="0">
                            <a:solidFill>
                              <a:schemeClr val="lt1"/>
                            </a:solidFill>
                            <a:latin typeface="Cambria Math" panose="02040503050406030204" pitchFamily="18" charset="0"/>
                            <a:ea typeface="Arial"/>
                            <a:cs typeface="Arial"/>
                            <a:sym typeface="Arial"/>
                          </a:rPr>
                          <m:t>𝟒</m:t>
                        </m:r>
                      </m:sup>
                    </m:sSup>
                  </m:oMath>
                </a14:m>
                <a:r>
                  <a:rPr lang="en-US" sz="1450" dirty="0">
                    <a:solidFill>
                      <a:schemeClr val="lt1"/>
                    </a:solidFill>
                    <a:latin typeface="Arial"/>
                    <a:ea typeface="Arial"/>
                    <a:cs typeface="Arial"/>
                    <a:sym typeface="Arial"/>
                  </a:rPr>
                  <a:t>, </a:t>
                </a:r>
                <a14:m>
                  <m:oMath xmlns:m="http://schemas.openxmlformats.org/officeDocument/2006/math">
                    <m:sSup>
                      <m:sSupPr>
                        <m:ctrlPr>
                          <a:rPr lang="en-US" sz="1450" b="1" i="1">
                            <a:solidFill>
                              <a:schemeClr val="lt1"/>
                            </a:solidFill>
                            <a:latin typeface="Cambria Math" panose="02040503050406030204" pitchFamily="18" charset="0"/>
                            <a:ea typeface="Arial"/>
                            <a:cs typeface="Arial"/>
                            <a:sym typeface="Arial"/>
                          </a:rPr>
                        </m:ctrlPr>
                      </m:sSupPr>
                      <m:e>
                        <m:r>
                          <m:rPr>
                            <m:nor/>
                          </m:rPr>
                          <a:rPr lang="en-US" sz="1450" dirty="0">
                            <a:solidFill>
                              <a:schemeClr val="lt1"/>
                            </a:solidFill>
                            <a:latin typeface="Arial"/>
                            <a:ea typeface="Arial"/>
                            <a:cs typeface="Arial"/>
                            <a:sym typeface="Arial"/>
                          </a:rPr>
                          <m:t>Lars</m:t>
                        </m:r>
                        <m:r>
                          <m:rPr>
                            <m:nor/>
                          </m:rPr>
                          <a:rPr lang="en-US" sz="1450" dirty="0">
                            <a:solidFill>
                              <a:schemeClr val="lt1"/>
                            </a:solidFill>
                            <a:latin typeface="Arial"/>
                            <a:ea typeface="Arial"/>
                            <a:cs typeface="Arial"/>
                            <a:sym typeface="Arial"/>
                          </a:rPr>
                          <m:t> </m:t>
                        </m:r>
                        <m:r>
                          <m:rPr>
                            <m:nor/>
                          </m:rPr>
                          <a:rPr lang="en-US" sz="1450" dirty="0">
                            <a:solidFill>
                              <a:schemeClr val="lt1"/>
                            </a:solidFill>
                            <a:latin typeface="Arial"/>
                            <a:ea typeface="Arial"/>
                            <a:cs typeface="Arial"/>
                            <a:sym typeface="Arial"/>
                          </a:rPr>
                          <m:t>Furenlid</m:t>
                        </m:r>
                      </m:e>
                      <m:sup>
                        <m:r>
                          <a:rPr lang="en-US" sz="1450" b="1" i="1" smtClean="0">
                            <a:solidFill>
                              <a:schemeClr val="lt1"/>
                            </a:solidFill>
                            <a:latin typeface="Cambria Math" panose="02040503050406030204" pitchFamily="18" charset="0"/>
                            <a:ea typeface="Arial"/>
                            <a:cs typeface="Arial"/>
                            <a:sym typeface="Arial"/>
                          </a:rPr>
                          <m:t>𝟒</m:t>
                        </m:r>
                      </m:sup>
                    </m:sSup>
                  </m:oMath>
                </a14:m>
                <a:r>
                  <a:rPr lang="en-US" sz="1450" dirty="0">
                    <a:solidFill>
                      <a:schemeClr val="lt1"/>
                    </a:solidFill>
                    <a:latin typeface="Arial"/>
                    <a:ea typeface="Arial"/>
                    <a:cs typeface="Arial"/>
                    <a:sym typeface="Arial"/>
                  </a:rPr>
                  <a:t>,</a:t>
                </a:r>
                <a:r>
                  <a:rPr lang="en-US" sz="1450" b="1" dirty="0">
                    <a:solidFill>
                      <a:schemeClr val="lt1"/>
                    </a:solidFill>
                    <a:ea typeface="Arial"/>
                    <a:cs typeface="Arial"/>
                    <a:sym typeface="Arial"/>
                  </a:rPr>
                  <a:t> </a:t>
                </a:r>
                <a14:m>
                  <m:oMath xmlns:m="http://schemas.openxmlformats.org/officeDocument/2006/math">
                    <m:sSup>
                      <m:sSupPr>
                        <m:ctrlPr>
                          <a:rPr lang="en-US" sz="1450" b="1" i="1">
                            <a:solidFill>
                              <a:schemeClr val="lt1"/>
                            </a:solidFill>
                            <a:latin typeface="Cambria Math" panose="02040503050406030204" pitchFamily="18" charset="0"/>
                            <a:ea typeface="Arial"/>
                            <a:cs typeface="Arial"/>
                            <a:sym typeface="Arial"/>
                          </a:rPr>
                        </m:ctrlPr>
                      </m:sSupPr>
                      <m:e>
                        <m:r>
                          <m:rPr>
                            <m:nor/>
                          </m:rPr>
                          <a:rPr lang="en-US" sz="1450" dirty="0">
                            <a:solidFill>
                              <a:schemeClr val="lt1"/>
                            </a:solidFill>
                            <a:latin typeface="Arial"/>
                            <a:ea typeface="Arial"/>
                            <a:cs typeface="Arial"/>
                            <a:sym typeface="Arial"/>
                          </a:rPr>
                          <m:t>Shiva</m:t>
                        </m:r>
                        <m:r>
                          <m:rPr>
                            <m:nor/>
                          </m:rPr>
                          <a:rPr lang="en-US" sz="1450" dirty="0">
                            <a:solidFill>
                              <a:schemeClr val="lt1"/>
                            </a:solidFill>
                            <a:latin typeface="Arial"/>
                            <a:ea typeface="Arial"/>
                            <a:cs typeface="Arial"/>
                            <a:sym typeface="Arial"/>
                          </a:rPr>
                          <m:t> </m:t>
                        </m:r>
                        <m:r>
                          <m:rPr>
                            <m:nor/>
                          </m:rPr>
                          <a:rPr lang="en-US" sz="1450" dirty="0">
                            <a:solidFill>
                              <a:schemeClr val="lt1"/>
                            </a:solidFill>
                            <a:latin typeface="Arial"/>
                            <a:ea typeface="Arial"/>
                            <a:cs typeface="Arial"/>
                            <a:sym typeface="Arial"/>
                          </a:rPr>
                          <m:t>Abbaszadeh</m:t>
                        </m:r>
                      </m:e>
                      <m:sup>
                        <m:r>
                          <a:rPr lang="en-US" sz="1450" b="1" i="1" smtClean="0">
                            <a:solidFill>
                              <a:schemeClr val="lt1"/>
                            </a:solidFill>
                            <a:latin typeface="Cambria Math" panose="02040503050406030204" pitchFamily="18" charset="0"/>
                            <a:ea typeface="Arial"/>
                            <a:cs typeface="Arial"/>
                            <a:sym typeface="Arial"/>
                          </a:rPr>
                          <m:t>𝟏</m:t>
                        </m:r>
                      </m:sup>
                    </m:sSup>
                  </m:oMath>
                </a14:m>
                <a:endParaRPr lang="en-US" sz="1450" dirty="0">
                  <a:solidFill>
                    <a:schemeClr val="lt1"/>
                  </a:solidFill>
                  <a:latin typeface="Arial"/>
                  <a:ea typeface="Arial"/>
                  <a:cs typeface="Arial"/>
                  <a:sym typeface="Arial"/>
                </a:endParaRPr>
              </a:p>
              <a:p>
                <a:pPr marL="0" lvl="0" indent="0" algn="ctr" rtl="0">
                  <a:lnSpc>
                    <a:spcPct val="100000"/>
                  </a:lnSpc>
                  <a:spcBef>
                    <a:spcPts val="0"/>
                  </a:spcBef>
                  <a:spcAft>
                    <a:spcPts val="0"/>
                  </a:spcAft>
                  <a:buSzPts val="770"/>
                  <a:buNone/>
                </a:pPr>
                <a:endParaRPr sz="1679" dirty="0">
                  <a:solidFill>
                    <a:schemeClr val="lt1"/>
                  </a:solidFill>
                </a:endParaRPr>
              </a:p>
            </p:txBody>
          </p:sp>
        </mc:Choice>
        <mc:Fallback xmlns="">
          <p:sp>
            <p:nvSpPr>
              <p:cNvPr id="143" name="Google Shape;143;p1"/>
              <p:cNvSpPr txBox="1">
                <a:spLocks noGrp="1" noRot="1" noChangeAspect="1" noMove="1" noResize="1" noEditPoints="1" noAdjustHandles="1" noChangeArrowheads="1" noChangeShapeType="1" noTextEdit="1"/>
              </p:cNvSpPr>
              <p:nvPr>
                <p:ph type="subTitle" idx="1"/>
              </p:nvPr>
            </p:nvSpPr>
            <p:spPr>
              <a:xfrm>
                <a:off x="592089" y="1717614"/>
                <a:ext cx="8175360" cy="792600"/>
              </a:xfrm>
              <a:prstGeom prst="rect">
                <a:avLst/>
              </a:prstGeom>
              <a:blipFill>
                <a:blip r:embed="rId3"/>
                <a:stretch>
                  <a:fillRect r="-298" b="-2308"/>
                </a:stretch>
              </a:blipFill>
              <a:ln>
                <a:noFill/>
              </a:ln>
            </p:spPr>
            <p:txBody>
              <a:bodyPr/>
              <a:lstStyle/>
              <a:p>
                <a:r>
                  <a:rPr lang="en-US">
                    <a:noFill/>
                  </a:rPr>
                  <a:t> </a:t>
                </a:r>
              </a:p>
            </p:txBody>
          </p:sp>
        </mc:Fallback>
      </mc:AlternateContent>
      <p:sp>
        <p:nvSpPr>
          <p:cNvPr id="2" name="Google Shape;143;p1">
            <a:extLst>
              <a:ext uri="{FF2B5EF4-FFF2-40B4-BE49-F238E27FC236}">
                <a16:creationId xmlns:a16="http://schemas.microsoft.com/office/drawing/2014/main" id="{C19A15C5-E61A-6D7B-B6C8-E1B76945FAF0}"/>
              </a:ext>
            </a:extLst>
          </p:cNvPr>
          <p:cNvSpPr txBox="1">
            <a:spLocks/>
          </p:cNvSpPr>
          <p:nvPr/>
        </p:nvSpPr>
        <p:spPr>
          <a:xfrm>
            <a:off x="648600" y="3364350"/>
            <a:ext cx="7846800"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rgbClr val="F29813"/>
              </a:buClr>
              <a:buSzPts val="2400"/>
              <a:buFont typeface="Roboto"/>
              <a:buNone/>
              <a:defRPr sz="2400" b="0" i="0" u="none" strike="noStrike" cap="none">
                <a:solidFill>
                  <a:srgbClr val="F29813"/>
                </a:solidFill>
                <a:latin typeface="Roboto"/>
                <a:ea typeface="Roboto"/>
                <a:cs typeface="Roboto"/>
                <a:sym typeface="Roboto"/>
              </a:defRPr>
            </a:lvl1pPr>
            <a:lvl2pPr marL="914400" marR="0" lvl="1" indent="-3175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2pPr>
            <a:lvl3pPr marL="1371600" marR="0" lvl="2" indent="-3175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3pPr>
            <a:lvl4pPr marL="1828800" marR="0" lvl="3" indent="-3048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4pPr>
            <a:lvl5pPr marL="2286000" marR="0" lvl="4" indent="-3048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5pPr>
            <a:lvl6pPr marL="2743200" marR="0" lvl="5" indent="-3048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6pPr>
            <a:lvl7pPr marL="3200400" marR="0" lvl="6" indent="-3048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7pPr>
            <a:lvl8pPr marL="3657600" marR="0" lvl="7" indent="-3048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8pPr>
            <a:lvl9pPr marL="4114800" marR="0" lvl="8" indent="-3048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9pPr>
          </a:lstStyle>
          <a:p>
            <a:pPr marL="0" indent="0">
              <a:lnSpc>
                <a:spcPct val="90000"/>
              </a:lnSpc>
              <a:buClr>
                <a:schemeClr val="dk1"/>
              </a:buClr>
              <a:buSzPts val="770"/>
              <a:buFont typeface="Arial"/>
              <a:buNone/>
            </a:pPr>
            <a:r>
              <a:rPr lang="en-US" sz="1450" dirty="0">
                <a:solidFill>
                  <a:schemeClr val="lt1"/>
                </a:solidFill>
                <a:latin typeface="Arial"/>
                <a:ea typeface="Arial"/>
                <a:cs typeface="Arial"/>
                <a:sym typeface="Arial"/>
              </a:rPr>
              <a:t>ML4FE Workshop @ University of Hawaii at Manoa</a:t>
            </a:r>
          </a:p>
          <a:p>
            <a:pPr marL="0" indent="0">
              <a:lnSpc>
                <a:spcPct val="90000"/>
              </a:lnSpc>
              <a:buClr>
                <a:schemeClr val="dk1"/>
              </a:buClr>
              <a:buSzPts val="770"/>
              <a:buFont typeface="Arial"/>
              <a:buNone/>
            </a:pPr>
            <a:r>
              <a:rPr lang="en-US" sz="1450" dirty="0">
                <a:solidFill>
                  <a:schemeClr val="lt1"/>
                </a:solidFill>
                <a:latin typeface="Arial"/>
                <a:cs typeface="Arial"/>
                <a:sym typeface="Arial"/>
              </a:rPr>
              <a:t>May 19, 2025</a:t>
            </a:r>
            <a:endParaRPr lang="en-US" sz="1679" dirty="0">
              <a:solidFill>
                <a:schemeClr val="lt1"/>
              </a:solidFill>
            </a:endParaRPr>
          </a:p>
        </p:txBody>
      </p:sp>
      <mc:AlternateContent xmlns:mc="http://schemas.openxmlformats.org/markup-compatibility/2006" xmlns:a14="http://schemas.microsoft.com/office/drawing/2010/main">
        <mc:Choice Requires="a14">
          <p:sp>
            <p:nvSpPr>
              <p:cNvPr id="3" name="Google Shape;143;p1">
                <a:extLst>
                  <a:ext uri="{FF2B5EF4-FFF2-40B4-BE49-F238E27FC236}">
                    <a16:creationId xmlns:a16="http://schemas.microsoft.com/office/drawing/2014/main" id="{F95B20CD-7B51-B23D-96E0-92B61AF13BB7}"/>
                  </a:ext>
                </a:extLst>
              </p:cNvPr>
              <p:cNvSpPr txBox="1">
                <a:spLocks/>
              </p:cNvSpPr>
              <p:nvPr/>
            </p:nvSpPr>
            <p:spPr>
              <a:xfrm>
                <a:off x="749407" y="2633287"/>
                <a:ext cx="8175360"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rgbClr val="F29813"/>
                  </a:buClr>
                  <a:buSzPts val="2400"/>
                  <a:buFont typeface="Roboto"/>
                  <a:buNone/>
                  <a:defRPr sz="2400" b="0" i="0" u="none" strike="noStrike" cap="none">
                    <a:solidFill>
                      <a:srgbClr val="F29813"/>
                    </a:solidFill>
                    <a:latin typeface="Roboto"/>
                    <a:ea typeface="Roboto"/>
                    <a:cs typeface="Roboto"/>
                    <a:sym typeface="Roboto"/>
                  </a:defRPr>
                </a:lvl1pPr>
                <a:lvl2pPr marL="914400" marR="0" lvl="1" indent="-3175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2pPr>
                <a:lvl3pPr marL="1371600" marR="0" lvl="2" indent="-3175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3pPr>
                <a:lvl4pPr marL="1828800" marR="0" lvl="3" indent="-3048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4pPr>
                <a:lvl5pPr marL="2286000" marR="0" lvl="4" indent="-3048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5pPr>
                <a:lvl6pPr marL="2743200" marR="0" lvl="5" indent="-3048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6pPr>
                <a:lvl7pPr marL="3200400" marR="0" lvl="6" indent="-3048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7pPr>
                <a:lvl8pPr marL="3657600" marR="0" lvl="7" indent="-3048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8pPr>
                <a:lvl9pPr marL="4114800" marR="0" lvl="8" indent="-304800" algn="ctr" rtl="0">
                  <a:lnSpc>
                    <a:spcPct val="100000"/>
                  </a:lnSpc>
                  <a:spcBef>
                    <a:spcPts val="0"/>
                  </a:spcBef>
                  <a:spcAft>
                    <a:spcPts val="0"/>
                  </a:spcAft>
                  <a:buClr>
                    <a:srgbClr val="434343"/>
                  </a:buClr>
                  <a:buSzPts val="2400"/>
                  <a:buFont typeface="Roboto"/>
                  <a:buNone/>
                  <a:defRPr sz="2400" b="0" i="0" u="none" strike="noStrike" cap="none">
                    <a:solidFill>
                      <a:srgbClr val="434343"/>
                    </a:solidFill>
                    <a:latin typeface="Roboto"/>
                    <a:ea typeface="Roboto"/>
                    <a:cs typeface="Roboto"/>
                    <a:sym typeface="Roboto"/>
                  </a:defRPr>
                </a:lvl9pPr>
              </a:lstStyle>
              <a:p>
                <a:pPr marL="0" indent="0" algn="just">
                  <a:lnSpc>
                    <a:spcPct val="90000"/>
                  </a:lnSpc>
                  <a:buClr>
                    <a:schemeClr val="dk1"/>
                  </a:buClr>
                  <a:buSzPts val="770"/>
                </a:pPr>
                <a14:m>
                  <m:oMathPara xmlns:m="http://schemas.openxmlformats.org/officeDocument/2006/math">
                    <m:oMathParaPr>
                      <m:jc m:val="centerGroup"/>
                    </m:oMathParaPr>
                    <m:oMath xmlns:m="http://schemas.openxmlformats.org/officeDocument/2006/math">
                      <m:sSub>
                        <m:sSubPr>
                          <m:ctrlPr>
                            <a:rPr lang="en-US" sz="600" i="1" dirty="0" smtClean="0">
                              <a:solidFill>
                                <a:schemeClr val="lt1"/>
                              </a:solidFill>
                              <a:latin typeface="Cambria Math" panose="02040503050406030204" pitchFamily="18" charset="0"/>
                            </a:rPr>
                          </m:ctrlPr>
                        </m:sSubPr>
                        <m:e>
                          <m:r>
                            <a:rPr lang="en-US" sz="600" b="0" i="1" dirty="0" smtClean="0">
                              <a:solidFill>
                                <a:schemeClr val="lt1"/>
                              </a:solidFill>
                              <a:latin typeface="Cambria Math" panose="02040503050406030204" pitchFamily="18" charset="0"/>
                            </a:rPr>
                            <m:t>1</m:t>
                          </m:r>
                        </m:e>
                        <m:sub>
                          <m:r>
                            <m:rPr>
                              <m:nor/>
                            </m:rPr>
                            <a:rPr lang="en-US" sz="600" dirty="0">
                              <a:solidFill>
                                <a:schemeClr val="lt1"/>
                              </a:solidFill>
                            </a:rPr>
                            <m:t>Dept</m:t>
                          </m:r>
                          <m:r>
                            <m:rPr>
                              <m:nor/>
                            </m:rPr>
                            <a:rPr lang="en-US" sz="600" dirty="0">
                              <a:solidFill>
                                <a:schemeClr val="lt1"/>
                              </a:solidFill>
                            </a:rPr>
                            <m:t>. </m:t>
                          </m:r>
                          <m:r>
                            <m:rPr>
                              <m:nor/>
                            </m:rPr>
                            <a:rPr lang="en-US" sz="600" dirty="0">
                              <a:solidFill>
                                <a:schemeClr val="lt1"/>
                              </a:solidFill>
                            </a:rPr>
                            <m:t>of</m:t>
                          </m:r>
                          <m:r>
                            <m:rPr>
                              <m:nor/>
                            </m:rPr>
                            <a:rPr lang="en-US" sz="600" dirty="0">
                              <a:solidFill>
                                <a:schemeClr val="lt1"/>
                              </a:solidFill>
                            </a:rPr>
                            <m:t> </m:t>
                          </m:r>
                          <m:r>
                            <m:rPr>
                              <m:nor/>
                            </m:rPr>
                            <a:rPr lang="en-US" sz="600" dirty="0">
                              <a:solidFill>
                                <a:schemeClr val="lt1"/>
                              </a:solidFill>
                            </a:rPr>
                            <m:t>Electrical</m:t>
                          </m:r>
                          <m:r>
                            <m:rPr>
                              <m:nor/>
                            </m:rPr>
                            <a:rPr lang="en-US" sz="600" dirty="0">
                              <a:solidFill>
                                <a:schemeClr val="lt1"/>
                              </a:solidFill>
                            </a:rPr>
                            <m:t> </m:t>
                          </m:r>
                          <m:r>
                            <m:rPr>
                              <m:nor/>
                            </m:rPr>
                            <a:rPr lang="en-US" sz="600" dirty="0">
                              <a:solidFill>
                                <a:schemeClr val="lt1"/>
                              </a:solidFill>
                            </a:rPr>
                            <m:t>and</m:t>
                          </m:r>
                          <m:r>
                            <m:rPr>
                              <m:nor/>
                            </m:rPr>
                            <a:rPr lang="en-US" sz="600" dirty="0">
                              <a:solidFill>
                                <a:schemeClr val="lt1"/>
                              </a:solidFill>
                            </a:rPr>
                            <m:t> </m:t>
                          </m:r>
                          <m:r>
                            <m:rPr>
                              <m:nor/>
                            </m:rPr>
                            <a:rPr lang="en-US" sz="600" dirty="0">
                              <a:solidFill>
                                <a:schemeClr val="lt1"/>
                              </a:solidFill>
                            </a:rPr>
                            <m:t>Electronics</m:t>
                          </m:r>
                          <m:r>
                            <m:rPr>
                              <m:nor/>
                            </m:rPr>
                            <a:rPr lang="en-US" sz="600" dirty="0">
                              <a:solidFill>
                                <a:schemeClr val="lt1"/>
                              </a:solidFill>
                            </a:rPr>
                            <m:t> </m:t>
                          </m:r>
                          <m:r>
                            <m:rPr>
                              <m:nor/>
                            </m:rPr>
                            <a:rPr lang="en-US" sz="600" dirty="0">
                              <a:solidFill>
                                <a:schemeClr val="lt1"/>
                              </a:solidFill>
                            </a:rPr>
                            <m:t>Engineering</m:t>
                          </m:r>
                          <m:r>
                            <m:rPr>
                              <m:nor/>
                            </m:rPr>
                            <a:rPr lang="en-US" sz="600" dirty="0">
                              <a:solidFill>
                                <a:schemeClr val="lt1"/>
                              </a:solidFill>
                            </a:rPr>
                            <m:t>, </m:t>
                          </m:r>
                          <m:r>
                            <m:rPr>
                              <m:nor/>
                            </m:rPr>
                            <a:rPr lang="en-US" sz="600" dirty="0">
                              <a:solidFill>
                                <a:schemeClr val="lt1"/>
                              </a:solidFill>
                            </a:rPr>
                            <m:t>Baskin</m:t>
                          </m:r>
                          <m:r>
                            <m:rPr>
                              <m:nor/>
                            </m:rPr>
                            <a:rPr lang="en-US" sz="600" dirty="0">
                              <a:solidFill>
                                <a:schemeClr val="lt1"/>
                              </a:solidFill>
                            </a:rPr>
                            <m:t> </m:t>
                          </m:r>
                          <m:r>
                            <m:rPr>
                              <m:nor/>
                            </m:rPr>
                            <a:rPr lang="en-US" sz="600" dirty="0">
                              <a:solidFill>
                                <a:schemeClr val="lt1"/>
                              </a:solidFill>
                            </a:rPr>
                            <m:t>Engineering</m:t>
                          </m:r>
                          <m:r>
                            <m:rPr>
                              <m:nor/>
                            </m:rPr>
                            <a:rPr lang="en-US" sz="600" dirty="0">
                              <a:solidFill>
                                <a:schemeClr val="lt1"/>
                              </a:solidFill>
                            </a:rPr>
                            <m:t>, </m:t>
                          </m:r>
                          <m:r>
                            <m:rPr>
                              <m:nor/>
                            </m:rPr>
                            <a:rPr lang="en-US" sz="600" dirty="0">
                              <a:solidFill>
                                <a:schemeClr val="lt1"/>
                              </a:solidFill>
                            </a:rPr>
                            <m:t>UC</m:t>
                          </m:r>
                          <m:r>
                            <m:rPr>
                              <m:nor/>
                            </m:rPr>
                            <a:rPr lang="en-US" sz="600" dirty="0">
                              <a:solidFill>
                                <a:schemeClr val="lt1"/>
                              </a:solidFill>
                            </a:rPr>
                            <m:t> </m:t>
                          </m:r>
                          <m:r>
                            <m:rPr>
                              <m:nor/>
                            </m:rPr>
                            <a:rPr lang="en-US" sz="600" dirty="0">
                              <a:solidFill>
                                <a:schemeClr val="lt1"/>
                              </a:solidFill>
                            </a:rPr>
                            <m:t>Santa</m:t>
                          </m:r>
                          <m:r>
                            <m:rPr>
                              <m:nor/>
                            </m:rPr>
                            <a:rPr lang="en-US" sz="600" dirty="0">
                              <a:solidFill>
                                <a:schemeClr val="lt1"/>
                              </a:solidFill>
                            </a:rPr>
                            <m:t> </m:t>
                          </m:r>
                          <m:r>
                            <m:rPr>
                              <m:nor/>
                            </m:rPr>
                            <a:rPr lang="en-US" sz="600" dirty="0">
                              <a:solidFill>
                                <a:schemeClr val="lt1"/>
                              </a:solidFill>
                            </a:rPr>
                            <m:t>Cruz</m:t>
                          </m:r>
                          <m:r>
                            <m:rPr>
                              <m:nor/>
                            </m:rPr>
                            <a:rPr lang="en-US" sz="600" dirty="0">
                              <a:solidFill>
                                <a:schemeClr val="lt1"/>
                              </a:solidFill>
                            </a:rPr>
                            <m:t>, </m:t>
                          </m:r>
                          <m:r>
                            <m:rPr>
                              <m:nor/>
                            </m:rPr>
                            <a:rPr lang="en-US" sz="600" dirty="0">
                              <a:solidFill>
                                <a:schemeClr val="lt1"/>
                              </a:solidFill>
                            </a:rPr>
                            <m:t>CA</m:t>
                          </m:r>
                          <m:r>
                            <m:rPr>
                              <m:nor/>
                            </m:rPr>
                            <a:rPr lang="en-US" sz="600" dirty="0">
                              <a:solidFill>
                                <a:schemeClr val="lt1"/>
                              </a:solidFill>
                            </a:rPr>
                            <m:t> </m:t>
                          </m:r>
                        </m:sub>
                      </m:sSub>
                    </m:oMath>
                  </m:oMathPara>
                </a14:m>
                <a:endParaRPr lang="en-US" sz="600" i="1" dirty="0">
                  <a:solidFill>
                    <a:schemeClr val="lt1"/>
                  </a:solidFill>
                  <a:latin typeface="Cambria Math" panose="02040503050406030204" pitchFamily="18" charset="0"/>
                </a:endParaRPr>
              </a:p>
              <a:p>
                <a:pPr marL="0" indent="0" algn="just">
                  <a:lnSpc>
                    <a:spcPct val="90000"/>
                  </a:lnSpc>
                  <a:buClr>
                    <a:schemeClr val="dk1"/>
                  </a:buClr>
                  <a:buSzPts val="770"/>
                </a:pPr>
                <a14:m>
                  <m:oMathPara xmlns:m="http://schemas.openxmlformats.org/officeDocument/2006/math">
                    <m:oMathParaPr>
                      <m:jc m:val="centerGroup"/>
                    </m:oMathParaPr>
                    <m:oMath xmlns:m="http://schemas.openxmlformats.org/officeDocument/2006/math">
                      <m:sSub>
                        <m:sSubPr>
                          <m:ctrlPr>
                            <a:rPr lang="en-US" sz="600" i="1" dirty="0" smtClean="0">
                              <a:solidFill>
                                <a:schemeClr val="lt1"/>
                              </a:solidFill>
                              <a:latin typeface="Cambria Math" panose="02040503050406030204" pitchFamily="18" charset="0"/>
                            </a:rPr>
                          </m:ctrlPr>
                        </m:sSubPr>
                        <m:e>
                          <m:r>
                            <a:rPr lang="en-US" sz="600" b="0" i="1" dirty="0" smtClean="0">
                              <a:solidFill>
                                <a:schemeClr val="lt1"/>
                              </a:solidFill>
                              <a:latin typeface="Cambria Math" panose="02040503050406030204" pitchFamily="18" charset="0"/>
                            </a:rPr>
                            <m:t>2</m:t>
                          </m:r>
                        </m:e>
                        <m:sub>
                          <m:r>
                            <m:rPr>
                              <m:nor/>
                            </m:rPr>
                            <a:rPr lang="en-US" sz="600" dirty="0">
                              <a:solidFill>
                                <a:schemeClr val="lt1"/>
                              </a:solidFill>
                            </a:rPr>
                            <m:t>Dept</m:t>
                          </m:r>
                          <m:r>
                            <m:rPr>
                              <m:nor/>
                            </m:rPr>
                            <a:rPr lang="en-US" sz="600" dirty="0">
                              <a:solidFill>
                                <a:schemeClr val="lt1"/>
                              </a:solidFill>
                            </a:rPr>
                            <m:t>. </m:t>
                          </m:r>
                          <m:r>
                            <m:rPr>
                              <m:nor/>
                            </m:rPr>
                            <a:rPr lang="en-US" sz="600" dirty="0">
                              <a:solidFill>
                                <a:schemeClr val="lt1"/>
                              </a:solidFill>
                            </a:rPr>
                            <m:t>of</m:t>
                          </m:r>
                          <m:r>
                            <m:rPr>
                              <m:nor/>
                            </m:rPr>
                            <a:rPr lang="en-US" sz="600" dirty="0">
                              <a:solidFill>
                                <a:schemeClr val="lt1"/>
                              </a:solidFill>
                            </a:rPr>
                            <m:t> </m:t>
                          </m:r>
                          <m:r>
                            <m:rPr>
                              <m:nor/>
                            </m:rPr>
                            <a:rPr lang="en-US" sz="600" dirty="0">
                              <a:solidFill>
                                <a:schemeClr val="lt1"/>
                              </a:solidFill>
                            </a:rPr>
                            <m:t>Nuclear</m:t>
                          </m:r>
                          <m:r>
                            <m:rPr>
                              <m:nor/>
                            </m:rPr>
                            <a:rPr lang="en-US" sz="600" dirty="0">
                              <a:solidFill>
                                <a:schemeClr val="lt1"/>
                              </a:solidFill>
                            </a:rPr>
                            <m:t>, </m:t>
                          </m:r>
                          <m:r>
                            <m:rPr>
                              <m:nor/>
                            </m:rPr>
                            <a:rPr lang="en-US" sz="600" dirty="0">
                              <a:solidFill>
                                <a:schemeClr val="lt1"/>
                              </a:solidFill>
                            </a:rPr>
                            <m:t>Plasma</m:t>
                          </m:r>
                          <m:r>
                            <m:rPr>
                              <m:nor/>
                            </m:rPr>
                            <a:rPr lang="en-US" sz="600" dirty="0">
                              <a:solidFill>
                                <a:schemeClr val="lt1"/>
                              </a:solidFill>
                            </a:rPr>
                            <m:t>, </m:t>
                          </m:r>
                          <m:r>
                            <m:rPr>
                              <m:nor/>
                            </m:rPr>
                            <a:rPr lang="en-US" sz="600" dirty="0">
                              <a:solidFill>
                                <a:schemeClr val="lt1"/>
                              </a:solidFill>
                            </a:rPr>
                            <m:t>and</m:t>
                          </m:r>
                          <m:r>
                            <m:rPr>
                              <m:nor/>
                            </m:rPr>
                            <a:rPr lang="en-US" sz="600" dirty="0">
                              <a:solidFill>
                                <a:schemeClr val="lt1"/>
                              </a:solidFill>
                            </a:rPr>
                            <m:t> </m:t>
                          </m:r>
                          <m:r>
                            <m:rPr>
                              <m:nor/>
                            </m:rPr>
                            <a:rPr lang="en-US" sz="600" dirty="0">
                              <a:solidFill>
                                <a:schemeClr val="lt1"/>
                              </a:solidFill>
                            </a:rPr>
                            <m:t>Radiological</m:t>
                          </m:r>
                          <m:r>
                            <m:rPr>
                              <m:nor/>
                            </m:rPr>
                            <a:rPr lang="en-US" sz="600" dirty="0">
                              <a:solidFill>
                                <a:schemeClr val="lt1"/>
                              </a:solidFill>
                            </a:rPr>
                            <m:t> </m:t>
                          </m:r>
                          <m:r>
                            <m:rPr>
                              <m:nor/>
                            </m:rPr>
                            <a:rPr lang="en-US" sz="600" dirty="0">
                              <a:solidFill>
                                <a:schemeClr val="lt1"/>
                              </a:solidFill>
                            </a:rPr>
                            <m:t>Engineering</m:t>
                          </m:r>
                          <m:r>
                            <m:rPr>
                              <m:nor/>
                            </m:rPr>
                            <a:rPr lang="en-US" sz="600" dirty="0">
                              <a:solidFill>
                                <a:schemeClr val="lt1"/>
                              </a:solidFill>
                            </a:rPr>
                            <m:t>, </m:t>
                          </m:r>
                          <m:r>
                            <m:rPr>
                              <m:nor/>
                            </m:rPr>
                            <a:rPr lang="en-US" sz="600" dirty="0">
                              <a:solidFill>
                                <a:schemeClr val="lt1"/>
                              </a:solidFill>
                            </a:rPr>
                            <m:t>Grainger</m:t>
                          </m:r>
                          <m:r>
                            <m:rPr>
                              <m:nor/>
                            </m:rPr>
                            <a:rPr lang="en-US" sz="600" dirty="0">
                              <a:solidFill>
                                <a:schemeClr val="lt1"/>
                              </a:solidFill>
                            </a:rPr>
                            <m:t> </m:t>
                          </m:r>
                          <m:r>
                            <m:rPr>
                              <m:nor/>
                            </m:rPr>
                            <a:rPr lang="en-US" sz="600" dirty="0">
                              <a:solidFill>
                                <a:schemeClr val="lt1"/>
                              </a:solidFill>
                            </a:rPr>
                            <m:t>College</m:t>
                          </m:r>
                          <m:r>
                            <m:rPr>
                              <m:nor/>
                            </m:rPr>
                            <a:rPr lang="en-US" sz="600" dirty="0">
                              <a:solidFill>
                                <a:schemeClr val="lt1"/>
                              </a:solidFill>
                            </a:rPr>
                            <m:t> </m:t>
                          </m:r>
                          <m:r>
                            <m:rPr>
                              <m:nor/>
                            </m:rPr>
                            <a:rPr lang="en-US" sz="600" dirty="0">
                              <a:solidFill>
                                <a:schemeClr val="lt1"/>
                              </a:solidFill>
                            </a:rPr>
                            <m:t>of</m:t>
                          </m:r>
                          <m:r>
                            <m:rPr>
                              <m:nor/>
                            </m:rPr>
                            <a:rPr lang="en-US" sz="600" dirty="0">
                              <a:solidFill>
                                <a:schemeClr val="lt1"/>
                              </a:solidFill>
                            </a:rPr>
                            <m:t> </m:t>
                          </m:r>
                          <m:r>
                            <m:rPr>
                              <m:nor/>
                            </m:rPr>
                            <a:rPr lang="en-US" sz="600" dirty="0">
                              <a:solidFill>
                                <a:schemeClr val="lt1"/>
                              </a:solidFill>
                            </a:rPr>
                            <m:t>Engineering</m:t>
                          </m:r>
                          <m:r>
                            <m:rPr>
                              <m:nor/>
                            </m:rPr>
                            <a:rPr lang="en-US" sz="600" dirty="0">
                              <a:solidFill>
                                <a:schemeClr val="lt1"/>
                              </a:solidFill>
                            </a:rPr>
                            <m:t>, </m:t>
                          </m:r>
                          <m:r>
                            <m:rPr>
                              <m:nor/>
                            </m:rPr>
                            <a:rPr lang="en-US" sz="600" dirty="0">
                              <a:solidFill>
                                <a:schemeClr val="lt1"/>
                              </a:solidFill>
                            </a:rPr>
                            <m:t>University</m:t>
                          </m:r>
                          <m:r>
                            <m:rPr>
                              <m:nor/>
                            </m:rPr>
                            <a:rPr lang="en-US" sz="600" dirty="0">
                              <a:solidFill>
                                <a:schemeClr val="lt1"/>
                              </a:solidFill>
                            </a:rPr>
                            <m:t> </m:t>
                          </m:r>
                          <m:r>
                            <m:rPr>
                              <m:nor/>
                            </m:rPr>
                            <a:rPr lang="en-US" sz="600" dirty="0">
                              <a:solidFill>
                                <a:schemeClr val="lt1"/>
                              </a:solidFill>
                            </a:rPr>
                            <m:t>of</m:t>
                          </m:r>
                          <m:r>
                            <m:rPr>
                              <m:nor/>
                            </m:rPr>
                            <a:rPr lang="en-US" sz="600" dirty="0">
                              <a:solidFill>
                                <a:schemeClr val="lt1"/>
                              </a:solidFill>
                            </a:rPr>
                            <m:t> </m:t>
                          </m:r>
                          <m:r>
                            <m:rPr>
                              <m:nor/>
                            </m:rPr>
                            <a:rPr lang="en-US" sz="600" dirty="0">
                              <a:solidFill>
                                <a:schemeClr val="lt1"/>
                              </a:solidFill>
                            </a:rPr>
                            <m:t>Illinois</m:t>
                          </m:r>
                          <m:r>
                            <m:rPr>
                              <m:nor/>
                            </m:rPr>
                            <a:rPr lang="en-US" sz="600" dirty="0">
                              <a:solidFill>
                                <a:schemeClr val="lt1"/>
                              </a:solidFill>
                            </a:rPr>
                            <m:t> </m:t>
                          </m:r>
                          <m:r>
                            <m:rPr>
                              <m:nor/>
                            </m:rPr>
                            <a:rPr lang="en-US" sz="600" dirty="0">
                              <a:solidFill>
                                <a:schemeClr val="lt1"/>
                              </a:solidFill>
                            </a:rPr>
                            <m:t>at</m:t>
                          </m:r>
                          <m:r>
                            <m:rPr>
                              <m:nor/>
                            </m:rPr>
                            <a:rPr lang="en-US" sz="600" dirty="0">
                              <a:solidFill>
                                <a:schemeClr val="lt1"/>
                              </a:solidFill>
                            </a:rPr>
                            <m:t> </m:t>
                          </m:r>
                          <m:r>
                            <m:rPr>
                              <m:nor/>
                            </m:rPr>
                            <a:rPr lang="en-US" sz="600" dirty="0">
                              <a:solidFill>
                                <a:schemeClr val="lt1"/>
                              </a:solidFill>
                            </a:rPr>
                            <m:t>Urbana</m:t>
                          </m:r>
                          <m:r>
                            <m:rPr>
                              <m:nor/>
                            </m:rPr>
                            <a:rPr lang="en-US" sz="600" dirty="0">
                              <a:solidFill>
                                <a:schemeClr val="lt1"/>
                              </a:solidFill>
                            </a:rPr>
                            <m:t>−</m:t>
                          </m:r>
                          <m:r>
                            <m:rPr>
                              <m:nor/>
                            </m:rPr>
                            <a:rPr lang="en-US" sz="600" dirty="0">
                              <a:solidFill>
                                <a:schemeClr val="lt1"/>
                              </a:solidFill>
                            </a:rPr>
                            <m:t>Champaign</m:t>
                          </m:r>
                          <m:r>
                            <m:rPr>
                              <m:nor/>
                            </m:rPr>
                            <a:rPr lang="en-US" sz="600" dirty="0">
                              <a:solidFill>
                                <a:schemeClr val="lt1"/>
                              </a:solidFill>
                            </a:rPr>
                            <m:t>, </m:t>
                          </m:r>
                          <m:r>
                            <m:rPr>
                              <m:nor/>
                            </m:rPr>
                            <a:rPr lang="en-US" sz="600" dirty="0">
                              <a:solidFill>
                                <a:schemeClr val="lt1"/>
                              </a:solidFill>
                            </a:rPr>
                            <m:t>Urbana</m:t>
                          </m:r>
                          <m:r>
                            <m:rPr>
                              <m:nor/>
                            </m:rPr>
                            <a:rPr lang="en-US" sz="600" dirty="0">
                              <a:solidFill>
                                <a:schemeClr val="lt1"/>
                              </a:solidFill>
                            </a:rPr>
                            <m:t> </m:t>
                          </m:r>
                          <m:r>
                            <m:rPr>
                              <m:nor/>
                            </m:rPr>
                            <a:rPr lang="en-US" sz="600" dirty="0">
                              <a:solidFill>
                                <a:schemeClr val="lt1"/>
                              </a:solidFill>
                            </a:rPr>
                            <m:t>IL</m:t>
                          </m:r>
                          <m:r>
                            <m:rPr>
                              <m:nor/>
                            </m:rPr>
                            <a:rPr lang="en-US" sz="600" dirty="0">
                              <a:solidFill>
                                <a:schemeClr val="lt1"/>
                              </a:solidFill>
                            </a:rPr>
                            <m:t> </m:t>
                          </m:r>
                        </m:sub>
                      </m:sSub>
                    </m:oMath>
                  </m:oMathPara>
                </a14:m>
                <a:endParaRPr lang="en-US" sz="600" i="1" dirty="0">
                  <a:solidFill>
                    <a:schemeClr val="lt1"/>
                  </a:solidFill>
                  <a:latin typeface="Cambria Math" panose="02040503050406030204" pitchFamily="18" charset="0"/>
                </a:endParaRPr>
              </a:p>
              <a:p>
                <a:pPr marL="0" indent="0" algn="just">
                  <a:lnSpc>
                    <a:spcPct val="90000"/>
                  </a:lnSpc>
                  <a:buClr>
                    <a:schemeClr val="dk1"/>
                  </a:buClr>
                  <a:buSzPts val="770"/>
                </a:pPr>
                <a14:m>
                  <m:oMathPara xmlns:m="http://schemas.openxmlformats.org/officeDocument/2006/math">
                    <m:oMathParaPr>
                      <m:jc m:val="centerGroup"/>
                    </m:oMathParaPr>
                    <m:oMath xmlns:m="http://schemas.openxmlformats.org/officeDocument/2006/math">
                      <m:sSub>
                        <m:sSubPr>
                          <m:ctrlPr>
                            <a:rPr lang="en-US" sz="600" i="1" dirty="0" smtClean="0">
                              <a:solidFill>
                                <a:schemeClr val="lt1"/>
                              </a:solidFill>
                              <a:latin typeface="Cambria Math" panose="02040503050406030204" pitchFamily="18" charset="0"/>
                            </a:rPr>
                          </m:ctrlPr>
                        </m:sSubPr>
                        <m:e>
                          <m:r>
                            <a:rPr lang="en-US" sz="600" b="0" i="1" dirty="0" smtClean="0">
                              <a:solidFill>
                                <a:schemeClr val="lt1"/>
                              </a:solidFill>
                              <a:latin typeface="Cambria Math" panose="02040503050406030204" pitchFamily="18" charset="0"/>
                            </a:rPr>
                            <m:t>3</m:t>
                          </m:r>
                        </m:e>
                        <m:sub>
                          <m:r>
                            <m:rPr>
                              <m:nor/>
                            </m:rPr>
                            <a:rPr lang="en-US" sz="600" dirty="0">
                              <a:solidFill>
                                <a:schemeClr val="lt1"/>
                              </a:solidFill>
                            </a:rPr>
                            <m:t>SLAC</m:t>
                          </m:r>
                          <m:r>
                            <m:rPr>
                              <m:nor/>
                            </m:rPr>
                            <a:rPr lang="en-US" sz="600" dirty="0">
                              <a:solidFill>
                                <a:schemeClr val="lt1"/>
                              </a:solidFill>
                            </a:rPr>
                            <m:t> </m:t>
                          </m:r>
                          <m:r>
                            <m:rPr>
                              <m:nor/>
                            </m:rPr>
                            <a:rPr lang="en-US" sz="600" dirty="0">
                              <a:solidFill>
                                <a:schemeClr val="lt1"/>
                              </a:solidFill>
                            </a:rPr>
                            <m:t>National</m:t>
                          </m:r>
                          <m:r>
                            <m:rPr>
                              <m:nor/>
                            </m:rPr>
                            <a:rPr lang="en-US" sz="600" dirty="0">
                              <a:solidFill>
                                <a:schemeClr val="lt1"/>
                              </a:solidFill>
                            </a:rPr>
                            <m:t> </m:t>
                          </m:r>
                          <m:r>
                            <m:rPr>
                              <m:nor/>
                            </m:rPr>
                            <a:rPr lang="en-US" sz="600" dirty="0">
                              <a:solidFill>
                                <a:schemeClr val="lt1"/>
                              </a:solidFill>
                            </a:rPr>
                            <m:t>Accelerator</m:t>
                          </m:r>
                          <m:r>
                            <m:rPr>
                              <m:nor/>
                            </m:rPr>
                            <a:rPr lang="en-US" sz="600" dirty="0">
                              <a:solidFill>
                                <a:schemeClr val="lt1"/>
                              </a:solidFill>
                            </a:rPr>
                            <m:t> </m:t>
                          </m:r>
                          <m:r>
                            <m:rPr>
                              <m:nor/>
                            </m:rPr>
                            <a:rPr lang="en-US" sz="600" dirty="0">
                              <a:solidFill>
                                <a:schemeClr val="lt1"/>
                              </a:solidFill>
                            </a:rPr>
                            <m:t>Laboratory</m:t>
                          </m:r>
                          <m:r>
                            <m:rPr>
                              <m:nor/>
                            </m:rPr>
                            <a:rPr lang="en-US" sz="600" dirty="0">
                              <a:solidFill>
                                <a:schemeClr val="lt1"/>
                              </a:solidFill>
                            </a:rPr>
                            <m:t>, </m:t>
                          </m:r>
                          <m:r>
                            <m:rPr>
                              <m:nor/>
                            </m:rPr>
                            <a:rPr lang="en-US" sz="600" dirty="0">
                              <a:solidFill>
                                <a:schemeClr val="lt1"/>
                              </a:solidFill>
                            </a:rPr>
                            <m:t>Stanford</m:t>
                          </m:r>
                          <m:r>
                            <m:rPr>
                              <m:nor/>
                            </m:rPr>
                            <a:rPr lang="en-US" sz="600" dirty="0">
                              <a:solidFill>
                                <a:schemeClr val="lt1"/>
                              </a:solidFill>
                            </a:rPr>
                            <m:t> </m:t>
                          </m:r>
                          <m:r>
                            <m:rPr>
                              <m:nor/>
                            </m:rPr>
                            <a:rPr lang="en-US" sz="600" dirty="0">
                              <a:solidFill>
                                <a:schemeClr val="lt1"/>
                              </a:solidFill>
                            </a:rPr>
                            <m:t>University</m:t>
                          </m:r>
                          <m:r>
                            <m:rPr>
                              <m:nor/>
                            </m:rPr>
                            <a:rPr lang="en-US" sz="600" dirty="0">
                              <a:solidFill>
                                <a:schemeClr val="lt1"/>
                              </a:solidFill>
                            </a:rPr>
                            <m:t>, </m:t>
                          </m:r>
                          <m:r>
                            <m:rPr>
                              <m:nor/>
                            </m:rPr>
                            <a:rPr lang="en-US" sz="600" dirty="0">
                              <a:solidFill>
                                <a:schemeClr val="lt1"/>
                              </a:solidFill>
                            </a:rPr>
                            <m:t>CA</m:t>
                          </m:r>
                        </m:sub>
                      </m:sSub>
                    </m:oMath>
                  </m:oMathPara>
                </a14:m>
                <a:endParaRPr lang="en-US" sz="600" i="1" dirty="0">
                  <a:solidFill>
                    <a:schemeClr val="lt1"/>
                  </a:solidFill>
                  <a:latin typeface="Cambria Math" panose="02040503050406030204" pitchFamily="18" charset="0"/>
                </a:endParaRPr>
              </a:p>
              <a:p>
                <a:pPr marL="0" indent="0" algn="just">
                  <a:lnSpc>
                    <a:spcPct val="90000"/>
                  </a:lnSpc>
                  <a:buClr>
                    <a:schemeClr val="dk1"/>
                  </a:buClr>
                  <a:buSzPts val="770"/>
                </a:pPr>
                <a14:m>
                  <m:oMathPara xmlns:m="http://schemas.openxmlformats.org/officeDocument/2006/math">
                    <m:oMathParaPr>
                      <m:jc m:val="centerGroup"/>
                    </m:oMathParaPr>
                    <m:oMath xmlns:m="http://schemas.openxmlformats.org/officeDocument/2006/math">
                      <m:sSub>
                        <m:sSubPr>
                          <m:ctrlPr>
                            <a:rPr lang="en-US" sz="600" i="1" dirty="0" smtClean="0">
                              <a:solidFill>
                                <a:schemeClr val="lt1"/>
                              </a:solidFill>
                              <a:latin typeface="Cambria Math" panose="02040503050406030204" pitchFamily="18" charset="0"/>
                            </a:rPr>
                          </m:ctrlPr>
                        </m:sSubPr>
                        <m:e>
                          <m:r>
                            <a:rPr lang="en-US" sz="600" b="0" i="1" dirty="0" smtClean="0">
                              <a:solidFill>
                                <a:schemeClr val="lt1"/>
                              </a:solidFill>
                              <a:latin typeface="Cambria Math" panose="02040503050406030204" pitchFamily="18" charset="0"/>
                            </a:rPr>
                            <m:t>4</m:t>
                          </m:r>
                        </m:e>
                        <m:sub>
                          <m:r>
                            <m:rPr>
                              <m:nor/>
                            </m:rPr>
                            <a:rPr lang="en-US" sz="600" dirty="0">
                              <a:solidFill>
                                <a:schemeClr val="lt1"/>
                              </a:solidFill>
                            </a:rPr>
                            <m:t>Wyant</m:t>
                          </m:r>
                          <m:r>
                            <m:rPr>
                              <m:nor/>
                            </m:rPr>
                            <a:rPr lang="en-US" sz="600" dirty="0">
                              <a:solidFill>
                                <a:schemeClr val="lt1"/>
                              </a:solidFill>
                            </a:rPr>
                            <m:t> </m:t>
                          </m:r>
                          <m:r>
                            <m:rPr>
                              <m:nor/>
                            </m:rPr>
                            <a:rPr lang="en-US" sz="600" dirty="0">
                              <a:solidFill>
                                <a:schemeClr val="lt1"/>
                              </a:solidFill>
                            </a:rPr>
                            <m:t>College</m:t>
                          </m:r>
                          <m:r>
                            <m:rPr>
                              <m:nor/>
                            </m:rPr>
                            <a:rPr lang="en-US" sz="600" dirty="0">
                              <a:solidFill>
                                <a:schemeClr val="lt1"/>
                              </a:solidFill>
                            </a:rPr>
                            <m:t> </m:t>
                          </m:r>
                          <m:r>
                            <m:rPr>
                              <m:nor/>
                            </m:rPr>
                            <a:rPr lang="en-US" sz="600" dirty="0">
                              <a:solidFill>
                                <a:schemeClr val="lt1"/>
                              </a:solidFill>
                            </a:rPr>
                            <m:t>of</m:t>
                          </m:r>
                          <m:r>
                            <m:rPr>
                              <m:nor/>
                            </m:rPr>
                            <a:rPr lang="en-US" sz="600" dirty="0">
                              <a:solidFill>
                                <a:schemeClr val="lt1"/>
                              </a:solidFill>
                            </a:rPr>
                            <m:t> </m:t>
                          </m:r>
                          <m:r>
                            <m:rPr>
                              <m:nor/>
                            </m:rPr>
                            <a:rPr lang="en-US" sz="600" dirty="0">
                              <a:solidFill>
                                <a:schemeClr val="lt1"/>
                              </a:solidFill>
                            </a:rPr>
                            <m:t>Optical</m:t>
                          </m:r>
                          <m:r>
                            <m:rPr>
                              <m:nor/>
                            </m:rPr>
                            <a:rPr lang="en-US" sz="600" dirty="0">
                              <a:solidFill>
                                <a:schemeClr val="lt1"/>
                              </a:solidFill>
                            </a:rPr>
                            <m:t> </m:t>
                          </m:r>
                          <m:r>
                            <m:rPr>
                              <m:nor/>
                            </m:rPr>
                            <a:rPr lang="en-US" sz="600" dirty="0">
                              <a:solidFill>
                                <a:schemeClr val="lt1"/>
                              </a:solidFill>
                            </a:rPr>
                            <m:t>Sciences</m:t>
                          </m:r>
                          <m:r>
                            <m:rPr>
                              <m:nor/>
                            </m:rPr>
                            <a:rPr lang="en-US" sz="600" dirty="0">
                              <a:solidFill>
                                <a:schemeClr val="lt1"/>
                              </a:solidFill>
                            </a:rPr>
                            <m:t>, </m:t>
                          </m:r>
                          <m:r>
                            <m:rPr>
                              <m:nor/>
                            </m:rPr>
                            <a:rPr lang="en-US" sz="600" dirty="0">
                              <a:solidFill>
                                <a:schemeClr val="lt1"/>
                              </a:solidFill>
                            </a:rPr>
                            <m:t>The</m:t>
                          </m:r>
                          <m:r>
                            <m:rPr>
                              <m:nor/>
                            </m:rPr>
                            <a:rPr lang="en-US" sz="600" dirty="0">
                              <a:solidFill>
                                <a:schemeClr val="lt1"/>
                              </a:solidFill>
                            </a:rPr>
                            <m:t> </m:t>
                          </m:r>
                          <m:r>
                            <m:rPr>
                              <m:nor/>
                            </m:rPr>
                            <a:rPr lang="en-US" sz="600" dirty="0">
                              <a:solidFill>
                                <a:schemeClr val="lt1"/>
                              </a:solidFill>
                            </a:rPr>
                            <m:t>University</m:t>
                          </m:r>
                          <m:r>
                            <m:rPr>
                              <m:nor/>
                            </m:rPr>
                            <a:rPr lang="en-US" sz="600" dirty="0">
                              <a:solidFill>
                                <a:schemeClr val="lt1"/>
                              </a:solidFill>
                            </a:rPr>
                            <m:t> </m:t>
                          </m:r>
                          <m:r>
                            <m:rPr>
                              <m:nor/>
                            </m:rPr>
                            <a:rPr lang="en-US" sz="600" dirty="0">
                              <a:solidFill>
                                <a:schemeClr val="lt1"/>
                              </a:solidFill>
                            </a:rPr>
                            <m:t>of</m:t>
                          </m:r>
                          <m:r>
                            <m:rPr>
                              <m:nor/>
                            </m:rPr>
                            <a:rPr lang="en-US" sz="600" dirty="0">
                              <a:solidFill>
                                <a:schemeClr val="lt1"/>
                              </a:solidFill>
                            </a:rPr>
                            <m:t> </m:t>
                          </m:r>
                          <m:r>
                            <m:rPr>
                              <m:nor/>
                            </m:rPr>
                            <a:rPr lang="en-US" sz="600" dirty="0">
                              <a:solidFill>
                                <a:schemeClr val="lt1"/>
                              </a:solidFill>
                            </a:rPr>
                            <m:t>Arizona</m:t>
                          </m:r>
                          <m:r>
                            <m:rPr>
                              <m:nor/>
                            </m:rPr>
                            <a:rPr lang="en-US" sz="600" dirty="0">
                              <a:solidFill>
                                <a:schemeClr val="lt1"/>
                              </a:solidFill>
                            </a:rPr>
                            <m:t>, </m:t>
                          </m:r>
                          <m:r>
                            <m:rPr>
                              <m:nor/>
                            </m:rPr>
                            <a:rPr lang="en-US" sz="600" dirty="0">
                              <a:solidFill>
                                <a:schemeClr val="lt1"/>
                              </a:solidFill>
                            </a:rPr>
                            <m:t>AZ</m:t>
                          </m:r>
                        </m:sub>
                      </m:sSub>
                    </m:oMath>
                  </m:oMathPara>
                </a14:m>
                <a:endParaRPr lang="en-US" sz="600" i="1" dirty="0">
                  <a:solidFill>
                    <a:schemeClr val="lt1"/>
                  </a:solidFill>
                  <a:latin typeface="Cambria Math" panose="02040503050406030204" pitchFamily="18" charset="0"/>
                </a:endParaRPr>
              </a:p>
              <a:p>
                <a:pPr marL="0" indent="0" algn="just">
                  <a:lnSpc>
                    <a:spcPct val="90000"/>
                  </a:lnSpc>
                  <a:buClr>
                    <a:schemeClr val="dk1"/>
                  </a:buClr>
                  <a:buSzPts val="770"/>
                </a:pPr>
                <a14:m>
                  <m:oMathPara xmlns:m="http://schemas.openxmlformats.org/officeDocument/2006/math">
                    <m:oMathParaPr>
                      <m:jc m:val="centerGroup"/>
                    </m:oMathParaPr>
                    <m:oMath xmlns:m="http://schemas.openxmlformats.org/officeDocument/2006/math">
                      <m:sSub>
                        <m:sSubPr>
                          <m:ctrlPr>
                            <a:rPr lang="en-US" sz="600" i="1" dirty="0" smtClean="0">
                              <a:solidFill>
                                <a:schemeClr val="lt1"/>
                              </a:solidFill>
                              <a:latin typeface="Cambria Math" panose="02040503050406030204" pitchFamily="18" charset="0"/>
                            </a:rPr>
                          </m:ctrlPr>
                        </m:sSubPr>
                        <m:e>
                          <m:r>
                            <a:rPr lang="en-US" sz="600" b="0" i="1" dirty="0" smtClean="0">
                              <a:solidFill>
                                <a:schemeClr val="lt1"/>
                              </a:solidFill>
                              <a:latin typeface="Cambria Math" panose="02040503050406030204" pitchFamily="18" charset="0"/>
                            </a:rPr>
                            <m:t>5</m:t>
                          </m:r>
                        </m:e>
                        <m:sub>
                          <m:r>
                            <m:rPr>
                              <m:nor/>
                            </m:rPr>
                            <a:rPr lang="en-US" sz="600" dirty="0">
                              <a:solidFill>
                                <a:schemeClr val="lt1"/>
                              </a:solidFill>
                            </a:rPr>
                            <m:t>Dept</m:t>
                          </m:r>
                          <m:r>
                            <m:rPr>
                              <m:nor/>
                            </m:rPr>
                            <a:rPr lang="en-US" sz="600" dirty="0">
                              <a:solidFill>
                                <a:schemeClr val="lt1"/>
                              </a:solidFill>
                            </a:rPr>
                            <m:t>. </m:t>
                          </m:r>
                          <m:r>
                            <m:rPr>
                              <m:nor/>
                            </m:rPr>
                            <a:rPr lang="en-US" sz="600" dirty="0">
                              <a:solidFill>
                                <a:schemeClr val="lt1"/>
                              </a:solidFill>
                            </a:rPr>
                            <m:t>of</m:t>
                          </m:r>
                          <m:r>
                            <m:rPr>
                              <m:nor/>
                            </m:rPr>
                            <a:rPr lang="en-US" sz="600" dirty="0">
                              <a:solidFill>
                                <a:schemeClr val="lt1"/>
                              </a:solidFill>
                            </a:rPr>
                            <m:t> </m:t>
                          </m:r>
                          <m:r>
                            <m:rPr>
                              <m:nor/>
                            </m:rPr>
                            <a:rPr lang="en-US" sz="600" dirty="0">
                              <a:solidFill>
                                <a:schemeClr val="lt1"/>
                              </a:solidFill>
                            </a:rPr>
                            <m:t>Radiology</m:t>
                          </m:r>
                          <m:r>
                            <m:rPr>
                              <m:nor/>
                            </m:rPr>
                            <a:rPr lang="en-US" sz="600" dirty="0">
                              <a:solidFill>
                                <a:schemeClr val="lt1"/>
                              </a:solidFill>
                            </a:rPr>
                            <m:t>, </m:t>
                          </m:r>
                          <m:r>
                            <m:rPr>
                              <m:nor/>
                            </m:rPr>
                            <a:rPr lang="en-US" sz="600" dirty="0">
                              <a:solidFill>
                                <a:schemeClr val="lt1"/>
                              </a:solidFill>
                            </a:rPr>
                            <m:t>UMass</m:t>
                          </m:r>
                          <m:r>
                            <m:rPr>
                              <m:nor/>
                            </m:rPr>
                            <a:rPr lang="en-US" sz="600" dirty="0">
                              <a:solidFill>
                                <a:schemeClr val="lt1"/>
                              </a:solidFill>
                            </a:rPr>
                            <m:t> </m:t>
                          </m:r>
                          <m:r>
                            <m:rPr>
                              <m:nor/>
                            </m:rPr>
                            <a:rPr lang="en-US" sz="600" dirty="0">
                              <a:solidFill>
                                <a:schemeClr val="lt1"/>
                              </a:solidFill>
                            </a:rPr>
                            <m:t>Chan</m:t>
                          </m:r>
                          <m:r>
                            <m:rPr>
                              <m:nor/>
                            </m:rPr>
                            <a:rPr lang="en-US" sz="600" dirty="0">
                              <a:solidFill>
                                <a:schemeClr val="lt1"/>
                              </a:solidFill>
                            </a:rPr>
                            <m:t> </m:t>
                          </m:r>
                          <m:r>
                            <m:rPr>
                              <m:nor/>
                            </m:rPr>
                            <a:rPr lang="en-US" sz="600" dirty="0">
                              <a:solidFill>
                                <a:schemeClr val="lt1"/>
                              </a:solidFill>
                            </a:rPr>
                            <m:t>Medical</m:t>
                          </m:r>
                          <m:r>
                            <m:rPr>
                              <m:nor/>
                            </m:rPr>
                            <a:rPr lang="en-US" sz="600" dirty="0">
                              <a:solidFill>
                                <a:schemeClr val="lt1"/>
                              </a:solidFill>
                            </a:rPr>
                            <m:t> </m:t>
                          </m:r>
                          <m:r>
                            <m:rPr>
                              <m:nor/>
                            </m:rPr>
                            <a:rPr lang="en-US" sz="600" dirty="0">
                              <a:solidFill>
                                <a:schemeClr val="lt1"/>
                              </a:solidFill>
                            </a:rPr>
                            <m:t>School</m:t>
                          </m:r>
                          <m:r>
                            <m:rPr>
                              <m:nor/>
                            </m:rPr>
                            <a:rPr lang="en-US" sz="600" dirty="0">
                              <a:solidFill>
                                <a:schemeClr val="lt1"/>
                              </a:solidFill>
                            </a:rPr>
                            <m:t>, </m:t>
                          </m:r>
                          <m:r>
                            <m:rPr>
                              <m:nor/>
                            </m:rPr>
                            <a:rPr lang="en-US" sz="600" dirty="0">
                              <a:solidFill>
                                <a:schemeClr val="lt1"/>
                              </a:solidFill>
                            </a:rPr>
                            <m:t>MA</m:t>
                          </m:r>
                          <m:r>
                            <m:rPr>
                              <m:nor/>
                            </m:rPr>
                            <a:rPr lang="en-US" sz="600" dirty="0">
                              <a:solidFill>
                                <a:schemeClr val="lt1"/>
                              </a:solidFill>
                            </a:rPr>
                            <m:t> </m:t>
                          </m:r>
                        </m:sub>
                      </m:sSub>
                    </m:oMath>
                  </m:oMathPara>
                </a14:m>
                <a:endParaRPr lang="en-US" sz="600" i="1" dirty="0">
                  <a:solidFill>
                    <a:schemeClr val="lt1"/>
                  </a:solidFill>
                  <a:latin typeface="Cambria Math" panose="02040503050406030204" pitchFamily="18" charset="0"/>
                </a:endParaRPr>
              </a:p>
              <a:p>
                <a:pPr marL="0" indent="0" algn="just">
                  <a:lnSpc>
                    <a:spcPct val="90000"/>
                  </a:lnSpc>
                  <a:buClr>
                    <a:schemeClr val="dk1"/>
                  </a:buClr>
                  <a:buSzPts val="770"/>
                </a:pPr>
                <a:endParaRPr lang="en-US" sz="800" i="1" dirty="0">
                  <a:solidFill>
                    <a:schemeClr val="lt1"/>
                  </a:solidFill>
                  <a:latin typeface="Cambria Math" panose="02040503050406030204" pitchFamily="18" charset="0"/>
                </a:endParaRPr>
              </a:p>
              <a:p>
                <a:pPr marL="0" indent="0" algn="just">
                  <a:lnSpc>
                    <a:spcPct val="90000"/>
                  </a:lnSpc>
                  <a:buClr>
                    <a:schemeClr val="dk1"/>
                  </a:buClr>
                  <a:buSzPts val="770"/>
                </a:pPr>
                <a:endParaRPr lang="en-US" sz="800" dirty="0">
                  <a:solidFill>
                    <a:schemeClr val="lt1"/>
                  </a:solidFill>
                  <a:latin typeface="+mj-lt"/>
                </a:endParaRPr>
              </a:p>
              <a:p>
                <a:pPr marL="0" indent="0" algn="just">
                  <a:lnSpc>
                    <a:spcPct val="90000"/>
                  </a:lnSpc>
                  <a:buClr>
                    <a:schemeClr val="dk1"/>
                  </a:buClr>
                  <a:buSzPts val="770"/>
                </a:pPr>
                <a:endParaRPr lang="ar-AE" sz="1679" dirty="0">
                  <a:solidFill>
                    <a:schemeClr val="lt1"/>
                  </a:solidFill>
                </a:endParaRPr>
              </a:p>
            </p:txBody>
          </p:sp>
        </mc:Choice>
        <mc:Fallback xmlns="">
          <p:sp>
            <p:nvSpPr>
              <p:cNvPr id="3" name="Google Shape;143;p1">
                <a:extLst>
                  <a:ext uri="{FF2B5EF4-FFF2-40B4-BE49-F238E27FC236}">
                    <a16:creationId xmlns:a16="http://schemas.microsoft.com/office/drawing/2014/main" id="{F95B20CD-7B51-B23D-96E0-92B61AF13BB7}"/>
                  </a:ext>
                </a:extLst>
              </p:cNvPr>
              <p:cNvSpPr txBox="1">
                <a:spLocks noRot="1" noChangeAspect="1" noMove="1" noResize="1" noEditPoints="1" noAdjustHandles="1" noChangeArrowheads="1" noChangeShapeType="1" noTextEdit="1"/>
              </p:cNvSpPr>
              <p:nvPr/>
            </p:nvSpPr>
            <p:spPr>
              <a:xfrm>
                <a:off x="749407" y="2633287"/>
                <a:ext cx="8175360" cy="792600"/>
              </a:xfrm>
              <a:prstGeom prst="rect">
                <a:avLst/>
              </a:prstGeom>
              <a:blipFill>
                <a:blip r:embed="rId4"/>
                <a:stretch>
                  <a:fillRect l="-522" b="-51538"/>
                </a:stretch>
              </a:blipFill>
              <a:ln>
                <a:noFill/>
              </a:ln>
            </p:spPr>
            <p:txBody>
              <a:bodyPr/>
              <a:lstStyle/>
              <a:p>
                <a:r>
                  <a:rPr lang="en-US">
                    <a:noFill/>
                  </a:rPr>
                  <a:t> </a:t>
                </a:r>
              </a:p>
            </p:txBody>
          </p:sp>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
        <p:nvSpPr>
          <p:cNvPr id="262" name="Google Shape;262;p10"/>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latin typeface="Arial"/>
                <a:ea typeface="Arial"/>
                <a:cs typeface="Arial"/>
                <a:sym typeface="Arial"/>
              </a:rPr>
              <a:t>MIPE - Double Compton Scatter</a:t>
            </a:r>
            <a:endParaRPr sz="3020">
              <a:latin typeface="Arial"/>
              <a:ea typeface="Arial"/>
              <a:cs typeface="Arial"/>
              <a:sym typeface="Arial"/>
            </a:endParaRPr>
          </a:p>
        </p:txBody>
      </p:sp>
      <p:cxnSp>
        <p:nvCxnSpPr>
          <p:cNvPr id="263" name="Google Shape;263;p10"/>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pic>
        <p:nvPicPr>
          <p:cNvPr id="264" name="Google Shape;264;p10"/>
          <p:cNvPicPr preferRelativeResize="0"/>
          <p:nvPr/>
        </p:nvPicPr>
        <p:blipFill rotWithShape="1">
          <a:blip r:embed="rId4">
            <a:alphaModFix/>
          </a:blip>
          <a:srcRect t="3230" b="6490"/>
          <a:stretch/>
        </p:blipFill>
        <p:spPr>
          <a:xfrm>
            <a:off x="797300" y="799137"/>
            <a:ext cx="7290902" cy="2810649"/>
          </a:xfrm>
          <a:prstGeom prst="rect">
            <a:avLst/>
          </a:prstGeom>
          <a:noFill/>
          <a:ln>
            <a:noFill/>
          </a:ln>
        </p:spPr>
      </p:pic>
      <p:sp>
        <p:nvSpPr>
          <p:cNvPr id="265" name="Google Shape;265;p10"/>
          <p:cNvSpPr txBox="1"/>
          <p:nvPr/>
        </p:nvSpPr>
        <p:spPr>
          <a:xfrm>
            <a:off x="478750" y="3609775"/>
            <a:ext cx="8269800" cy="960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900" b="0" i="0" u="none" strike="noStrike" cap="none">
                <a:solidFill>
                  <a:schemeClr val="dk1"/>
                </a:solidFill>
                <a:latin typeface="Arial"/>
                <a:ea typeface="Arial"/>
                <a:cs typeface="Arial"/>
                <a:sym typeface="Arial"/>
              </a:rPr>
              <a:t>Figure: Possible two sequences of events out of 16 scenarios one Compton interaction followed by Photoelectric interaction (1C, 1P) in both detectors with cross-strip configuration. This example (1C, 1P) leads to triggering two anodes and two cathodes. Anodes are shown in gray, cathode in blue. The figure is for illustration purposes only, the electrode features are not drawn to scale [3].</a:t>
            </a:r>
            <a:br>
              <a:rPr lang="en" sz="900" b="0" i="0" u="none" strike="noStrike" cap="none">
                <a:solidFill>
                  <a:schemeClr val="dk1"/>
                </a:solidFill>
                <a:latin typeface="Arial"/>
                <a:ea typeface="Arial"/>
                <a:cs typeface="Arial"/>
                <a:sym typeface="Arial"/>
              </a:rPr>
            </a:b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434343"/>
              </a:solidFill>
              <a:latin typeface="Roboto"/>
              <a:ea typeface="Roboto"/>
              <a:cs typeface="Roboto"/>
              <a:sym typeface="Roboto"/>
            </a:endParaRPr>
          </a:p>
        </p:txBody>
      </p:sp>
      <p:sp>
        <p:nvSpPr>
          <p:cNvPr id="266" name="Google Shape;266;p10"/>
          <p:cNvSpPr txBox="1"/>
          <p:nvPr/>
        </p:nvSpPr>
        <p:spPr>
          <a:xfrm>
            <a:off x="506650" y="4120975"/>
            <a:ext cx="8079000" cy="4494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700"/>
              <a:buFont typeface="Arial"/>
              <a:buNone/>
            </a:pPr>
            <a:r>
              <a:rPr lang="en" sz="800">
                <a:solidFill>
                  <a:srgbClr val="222222"/>
                </a:solidFill>
              </a:rPr>
              <a:t>[</a:t>
            </a:r>
            <a:r>
              <a:rPr lang="en" sz="800" b="0" i="0" u="none" strike="noStrike" cap="none">
                <a:solidFill>
                  <a:srgbClr val="222222"/>
                </a:solidFill>
                <a:latin typeface="Arial"/>
                <a:ea typeface="Arial"/>
                <a:cs typeface="Arial"/>
                <a:sym typeface="Arial"/>
              </a:rPr>
              <a:t>3</a:t>
            </a:r>
            <a:r>
              <a:rPr lang="en" sz="800">
                <a:solidFill>
                  <a:srgbClr val="222222"/>
                </a:solidFill>
              </a:rPr>
              <a:t>]</a:t>
            </a:r>
            <a:r>
              <a:rPr lang="en" sz="800" b="0" i="0" u="none" strike="noStrike" cap="none">
                <a:solidFill>
                  <a:srgbClr val="222222"/>
                </a:solidFill>
                <a:latin typeface="Arial"/>
                <a:ea typeface="Arial"/>
                <a:cs typeface="Arial"/>
                <a:sym typeface="Arial"/>
              </a:rPr>
              <a:t> Nasiri, Nahid, and Shiva Abbaszadeh. "A deep learning approach to correctly identify the sequence of coincidences in cross-strip CZT detectors." In Medical Imaging 2021: Physics of Medical Imaging, vol. 11595, pp. 1011-1018. SPIE, 2021.</a:t>
            </a:r>
            <a:endParaRPr sz="800" b="0" i="0" u="none" strike="noStrike" cap="none">
              <a:solidFill>
                <a:srgbClr val="222222"/>
              </a:solidFill>
              <a:latin typeface="Arial"/>
              <a:ea typeface="Arial"/>
              <a:cs typeface="Arial"/>
              <a:sym typeface="Arial"/>
            </a:endParaRPr>
          </a:p>
        </p:txBody>
      </p:sp>
      <p:sp>
        <p:nvSpPr>
          <p:cNvPr id="267" name="Google Shape;267;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1"/>
        <p:cNvGrpSpPr/>
        <p:nvPr/>
      </p:nvGrpSpPr>
      <p:grpSpPr>
        <a:xfrm>
          <a:off x="0" y="0"/>
          <a:ext cx="0" cy="0"/>
          <a:chOff x="0" y="0"/>
          <a:chExt cx="0" cy="0"/>
        </a:xfrm>
      </p:grpSpPr>
      <p:sp>
        <p:nvSpPr>
          <p:cNvPr id="272" name="Google Shape;272;p11"/>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QE in Positron Annihilation</a:t>
            </a:r>
            <a:endParaRPr sz="3020">
              <a:solidFill>
                <a:schemeClr val="dk1"/>
              </a:solidFill>
              <a:latin typeface="Arial"/>
              <a:ea typeface="Arial"/>
              <a:cs typeface="Arial"/>
              <a:sym typeface="Arial"/>
            </a:endParaRPr>
          </a:p>
        </p:txBody>
      </p:sp>
      <p:cxnSp>
        <p:nvCxnSpPr>
          <p:cNvPr id="273" name="Google Shape;273;p11"/>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pic>
        <p:nvPicPr>
          <p:cNvPr id="274" name="Google Shape;274;p11"/>
          <p:cNvPicPr preferRelativeResize="0"/>
          <p:nvPr/>
        </p:nvPicPr>
        <p:blipFill rotWithShape="1">
          <a:blip r:embed="rId4">
            <a:alphaModFix/>
          </a:blip>
          <a:srcRect t="19493" b="12465"/>
          <a:stretch/>
        </p:blipFill>
        <p:spPr>
          <a:xfrm>
            <a:off x="252813" y="1111077"/>
            <a:ext cx="8586675" cy="3286550"/>
          </a:xfrm>
          <a:prstGeom prst="rect">
            <a:avLst/>
          </a:prstGeom>
          <a:noFill/>
          <a:ln>
            <a:noFill/>
          </a:ln>
        </p:spPr>
      </p:pic>
      <p:sp>
        <p:nvSpPr>
          <p:cNvPr id="275" name="Google Shape;275;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9"/>
        <p:cNvGrpSpPr/>
        <p:nvPr/>
      </p:nvGrpSpPr>
      <p:grpSpPr>
        <a:xfrm>
          <a:off x="0" y="0"/>
          <a:ext cx="0" cy="0"/>
          <a:chOff x="0" y="0"/>
          <a:chExt cx="0" cy="0"/>
        </a:xfrm>
      </p:grpSpPr>
      <p:sp>
        <p:nvSpPr>
          <p:cNvPr id="280" name="Google Shape;280;p12"/>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Double Differential Entangled Cross Section</a:t>
            </a:r>
            <a:endParaRPr sz="3020">
              <a:solidFill>
                <a:schemeClr val="dk1"/>
              </a:solidFill>
              <a:latin typeface="Arial"/>
              <a:ea typeface="Arial"/>
              <a:cs typeface="Arial"/>
              <a:sym typeface="Arial"/>
            </a:endParaRPr>
          </a:p>
        </p:txBody>
      </p:sp>
      <p:cxnSp>
        <p:nvCxnSpPr>
          <p:cNvPr id="281" name="Google Shape;281;p12"/>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pic>
        <p:nvPicPr>
          <p:cNvPr id="282" name="Google Shape;282;p12"/>
          <p:cNvPicPr preferRelativeResize="0"/>
          <p:nvPr/>
        </p:nvPicPr>
        <p:blipFill rotWithShape="1">
          <a:blip r:embed="rId4">
            <a:alphaModFix/>
          </a:blip>
          <a:srcRect l="3159" t="16907" r="1674" b="12645"/>
          <a:stretch/>
        </p:blipFill>
        <p:spPr>
          <a:xfrm>
            <a:off x="324450" y="893101"/>
            <a:ext cx="8443400" cy="3515749"/>
          </a:xfrm>
          <a:prstGeom prst="rect">
            <a:avLst/>
          </a:prstGeom>
          <a:noFill/>
          <a:ln>
            <a:noFill/>
          </a:ln>
        </p:spPr>
      </p:pic>
      <p:sp>
        <p:nvSpPr>
          <p:cNvPr id="283" name="Google Shape;283;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7"/>
        <p:cNvGrpSpPr/>
        <p:nvPr/>
      </p:nvGrpSpPr>
      <p:grpSpPr>
        <a:xfrm>
          <a:off x="0" y="0"/>
          <a:ext cx="0" cy="0"/>
          <a:chOff x="0" y="0"/>
          <a:chExt cx="0" cy="0"/>
        </a:xfrm>
      </p:grpSpPr>
      <p:sp>
        <p:nvSpPr>
          <p:cNvPr id="288" name="Google Shape;288;p13"/>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Methodology</a:t>
            </a:r>
            <a:endParaRPr sz="3020">
              <a:solidFill>
                <a:schemeClr val="dk1"/>
              </a:solidFill>
              <a:latin typeface="Arial"/>
              <a:ea typeface="Arial"/>
              <a:cs typeface="Arial"/>
              <a:sym typeface="Arial"/>
            </a:endParaRPr>
          </a:p>
        </p:txBody>
      </p:sp>
      <p:cxnSp>
        <p:nvCxnSpPr>
          <p:cNvPr id="289" name="Google Shape;289;p13"/>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sp>
        <p:nvSpPr>
          <p:cNvPr id="290" name="Google Shape;290;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13</a:t>
            </a:fld>
            <a:endParaRPr/>
          </a:p>
        </p:txBody>
      </p:sp>
      <p:pic>
        <p:nvPicPr>
          <p:cNvPr id="291" name="Google Shape;291;p13" title="ChatGPT Image May 19, 2025, 07_43_29 AM.png"/>
          <p:cNvPicPr preferRelativeResize="0"/>
          <p:nvPr/>
        </p:nvPicPr>
        <p:blipFill rotWithShape="1">
          <a:blip r:embed="rId4">
            <a:alphaModFix/>
          </a:blip>
          <a:srcRect b="13889"/>
          <a:stretch/>
        </p:blipFill>
        <p:spPr>
          <a:xfrm>
            <a:off x="1770675" y="838713"/>
            <a:ext cx="2801326" cy="3618474"/>
          </a:xfrm>
          <a:prstGeom prst="rect">
            <a:avLst/>
          </a:prstGeom>
          <a:noFill/>
          <a:ln>
            <a:noFill/>
          </a:ln>
        </p:spPr>
      </p:pic>
      <p:sp>
        <p:nvSpPr>
          <p:cNvPr id="292" name="Google Shape;292;p13"/>
          <p:cNvSpPr txBox="1">
            <a:spLocks noGrp="1"/>
          </p:cNvSpPr>
          <p:nvPr>
            <p:ph type="body" idx="1"/>
          </p:nvPr>
        </p:nvSpPr>
        <p:spPr>
          <a:xfrm>
            <a:off x="4824625" y="1147475"/>
            <a:ext cx="4319400" cy="28488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1100"/>
              <a:buFont typeface="Arial"/>
              <a:buNone/>
            </a:pPr>
            <a:r>
              <a:rPr lang="en" sz="1100" b="1" dirty="0">
                <a:solidFill>
                  <a:schemeClr val="dk1"/>
                </a:solidFill>
                <a:latin typeface="Arial"/>
                <a:ea typeface="Arial"/>
                <a:cs typeface="Arial"/>
                <a:sym typeface="Arial"/>
              </a:rPr>
              <a:t>Input layer</a:t>
            </a:r>
            <a:r>
              <a:rPr lang="en" sz="1100" dirty="0">
                <a:solidFill>
                  <a:schemeClr val="dk1"/>
                </a:solidFill>
                <a:latin typeface="Arial"/>
                <a:ea typeface="Arial"/>
                <a:cs typeface="Arial"/>
                <a:sym typeface="Arial"/>
              </a:rPr>
              <a:t> (labeled “Input (Augmented features, 4×21)”)</a:t>
            </a:r>
            <a:br>
              <a:rPr lang="en" sz="1100" dirty="0">
                <a:solidFill>
                  <a:schemeClr val="dk1"/>
                </a:solidFill>
                <a:latin typeface="Arial"/>
                <a:ea typeface="Arial"/>
                <a:cs typeface="Arial"/>
                <a:sym typeface="Arial"/>
              </a:rPr>
            </a:br>
            <a:endParaRPr sz="1100" dirty="0">
              <a:solidFill>
                <a:schemeClr val="dk1"/>
              </a:solidFill>
              <a:latin typeface="Arial"/>
              <a:ea typeface="Arial"/>
              <a:cs typeface="Arial"/>
              <a:sym typeface="Arial"/>
            </a:endParaRPr>
          </a:p>
          <a:p>
            <a:pPr marL="0" lvl="0" indent="0" algn="l" rtl="0">
              <a:lnSpc>
                <a:spcPct val="95000"/>
              </a:lnSpc>
              <a:spcBef>
                <a:spcPts val="1200"/>
              </a:spcBef>
              <a:spcAft>
                <a:spcPts val="0"/>
              </a:spcAft>
              <a:buClr>
                <a:schemeClr val="dk1"/>
              </a:buClr>
              <a:buSzPts val="1100"/>
              <a:buFont typeface="Arial"/>
              <a:buNone/>
            </a:pPr>
            <a:r>
              <a:rPr lang="en" sz="1100" b="1" dirty="0">
                <a:solidFill>
                  <a:schemeClr val="dk1"/>
                </a:solidFill>
                <a:latin typeface="Arial"/>
                <a:ea typeface="Arial"/>
                <a:cs typeface="Arial"/>
                <a:sym typeface="Arial"/>
              </a:rPr>
              <a:t>Three hidden layers</a:t>
            </a:r>
            <a:r>
              <a:rPr lang="en" sz="1100" dirty="0">
                <a:solidFill>
                  <a:schemeClr val="dk1"/>
                </a:solidFill>
                <a:latin typeface="Arial"/>
                <a:ea typeface="Arial"/>
                <a:cs typeface="Arial"/>
                <a:sym typeface="Arial"/>
              </a:rPr>
              <a:t>, each labeled underneath:</a:t>
            </a:r>
            <a:br>
              <a:rPr lang="en" sz="1100" dirty="0">
                <a:solidFill>
                  <a:schemeClr val="dk1"/>
                </a:solidFill>
                <a:latin typeface="Arial"/>
                <a:ea typeface="Arial"/>
                <a:cs typeface="Arial"/>
                <a:sym typeface="Arial"/>
              </a:rPr>
            </a:br>
            <a:endParaRPr sz="1100" dirty="0">
              <a:solidFill>
                <a:schemeClr val="dk1"/>
              </a:solidFill>
              <a:latin typeface="Arial"/>
              <a:ea typeface="Arial"/>
              <a:cs typeface="Arial"/>
              <a:sym typeface="Arial"/>
            </a:endParaRPr>
          </a:p>
          <a:p>
            <a:pPr marL="457200" lvl="0" indent="-298450" algn="l" rtl="0">
              <a:spcBef>
                <a:spcPts val="1200"/>
              </a:spcBef>
              <a:spcAft>
                <a:spcPts val="0"/>
              </a:spcAft>
              <a:buClr>
                <a:schemeClr val="dk1"/>
              </a:buClr>
              <a:buSzPts val="1100"/>
              <a:buFont typeface="Arial"/>
              <a:buChar char="●"/>
            </a:pPr>
            <a:r>
              <a:rPr lang="en" sz="1100" dirty="0">
                <a:solidFill>
                  <a:schemeClr val="dk1"/>
                </a:solidFill>
                <a:latin typeface="Arial"/>
                <a:ea typeface="Arial"/>
                <a:cs typeface="Arial"/>
                <a:sym typeface="Arial"/>
              </a:rPr>
              <a:t>“Hidden Layer 1: 512 units, Rectified Linear Unit (ReLU), Dropout”</a:t>
            </a:r>
            <a:br>
              <a:rPr lang="en" sz="1100" dirty="0">
                <a:solidFill>
                  <a:schemeClr val="dk1"/>
                </a:solidFill>
                <a:latin typeface="Arial"/>
                <a:ea typeface="Arial"/>
                <a:cs typeface="Arial"/>
                <a:sym typeface="Arial"/>
              </a:rPr>
            </a:br>
            <a:endParaRPr sz="1100" dirty="0">
              <a:solidFill>
                <a:schemeClr val="dk1"/>
              </a:solidFill>
              <a:latin typeface="Arial"/>
              <a:ea typeface="Arial"/>
              <a:cs typeface="Arial"/>
              <a:sym typeface="Arial"/>
            </a:endParaRPr>
          </a:p>
          <a:p>
            <a:pPr marL="457200" lvl="0" indent="-298450" algn="l" rtl="0">
              <a:spcBef>
                <a:spcPts val="0"/>
              </a:spcBef>
              <a:spcAft>
                <a:spcPts val="0"/>
              </a:spcAft>
              <a:buClr>
                <a:schemeClr val="dk1"/>
              </a:buClr>
              <a:buSzPts val="1100"/>
              <a:buFont typeface="Arial"/>
              <a:buChar char="●"/>
            </a:pPr>
            <a:r>
              <a:rPr lang="en" sz="1100" dirty="0">
                <a:solidFill>
                  <a:schemeClr val="dk1"/>
                </a:solidFill>
                <a:latin typeface="Arial"/>
                <a:ea typeface="Arial"/>
                <a:cs typeface="Arial"/>
                <a:sym typeface="Arial"/>
              </a:rPr>
              <a:t>“Hidden Layer 2: 256 units, ReLU, Dropout”</a:t>
            </a:r>
            <a:br>
              <a:rPr lang="en" sz="1100" dirty="0">
                <a:solidFill>
                  <a:schemeClr val="dk1"/>
                </a:solidFill>
                <a:latin typeface="Arial"/>
                <a:ea typeface="Arial"/>
                <a:cs typeface="Arial"/>
                <a:sym typeface="Arial"/>
              </a:rPr>
            </a:br>
            <a:endParaRPr sz="1100" dirty="0">
              <a:solidFill>
                <a:schemeClr val="dk1"/>
              </a:solidFill>
              <a:latin typeface="Arial"/>
              <a:ea typeface="Arial"/>
              <a:cs typeface="Arial"/>
              <a:sym typeface="Arial"/>
            </a:endParaRPr>
          </a:p>
          <a:p>
            <a:pPr marL="457200" lvl="0" indent="-298450" algn="l" rtl="0">
              <a:spcBef>
                <a:spcPts val="0"/>
              </a:spcBef>
              <a:spcAft>
                <a:spcPts val="0"/>
              </a:spcAft>
              <a:buClr>
                <a:schemeClr val="dk1"/>
              </a:buClr>
              <a:buSzPts val="1100"/>
              <a:buFont typeface="Arial"/>
              <a:buChar char="●"/>
            </a:pPr>
            <a:r>
              <a:rPr lang="en" sz="1100" dirty="0">
                <a:solidFill>
                  <a:schemeClr val="dk1"/>
                </a:solidFill>
                <a:latin typeface="Arial"/>
                <a:ea typeface="Arial"/>
                <a:cs typeface="Arial"/>
                <a:sym typeface="Arial"/>
              </a:rPr>
              <a:t>“Hidden Layer 3: 128 units, ReLU, Dropout”</a:t>
            </a:r>
            <a:br>
              <a:rPr lang="en" sz="1100" dirty="0">
                <a:solidFill>
                  <a:schemeClr val="dk1"/>
                </a:solidFill>
                <a:latin typeface="Arial"/>
                <a:ea typeface="Arial"/>
                <a:cs typeface="Arial"/>
                <a:sym typeface="Arial"/>
              </a:rPr>
            </a:br>
            <a:endParaRPr sz="1100" dirty="0">
              <a:solidFill>
                <a:schemeClr val="dk1"/>
              </a:solidFill>
              <a:latin typeface="Arial"/>
              <a:ea typeface="Arial"/>
              <a:cs typeface="Arial"/>
              <a:sym typeface="Arial"/>
            </a:endParaRPr>
          </a:p>
          <a:p>
            <a:pPr marL="0" lvl="0" indent="0" algn="l" rtl="0">
              <a:spcBef>
                <a:spcPts val="1200"/>
              </a:spcBef>
              <a:spcAft>
                <a:spcPts val="0"/>
              </a:spcAft>
              <a:buClr>
                <a:schemeClr val="dk1"/>
              </a:buClr>
              <a:buSzPts val="1100"/>
              <a:buFont typeface="Arial"/>
              <a:buNone/>
            </a:pPr>
            <a:r>
              <a:rPr lang="en" sz="1100" b="1" dirty="0">
                <a:solidFill>
                  <a:schemeClr val="dk1"/>
                </a:solidFill>
                <a:latin typeface="Arial"/>
                <a:ea typeface="Arial"/>
                <a:cs typeface="Arial"/>
                <a:sym typeface="Arial"/>
              </a:rPr>
              <a:t>Output layer</a:t>
            </a:r>
            <a:r>
              <a:rPr lang="en" sz="1100" dirty="0">
                <a:solidFill>
                  <a:schemeClr val="dk1"/>
                </a:solidFill>
                <a:latin typeface="Arial"/>
                <a:ea typeface="Arial"/>
                <a:cs typeface="Arial"/>
                <a:sym typeface="Arial"/>
              </a:rPr>
              <a:t> (labeled “Output (5 units, Softmax)”)</a:t>
            </a:r>
            <a:endParaRPr sz="1100" dirty="0">
              <a:solidFill>
                <a:schemeClr val="dk1"/>
              </a:solidFill>
              <a:latin typeface="Arial"/>
              <a:ea typeface="Arial"/>
              <a:cs typeface="Arial"/>
              <a:sym typeface="Arial"/>
            </a:endParaRPr>
          </a:p>
          <a:p>
            <a:pPr marL="0" lvl="0" indent="0" algn="l" rtl="0">
              <a:lnSpc>
                <a:spcPct val="95000"/>
              </a:lnSpc>
              <a:spcBef>
                <a:spcPts val="0"/>
              </a:spcBef>
              <a:spcAft>
                <a:spcPts val="1200"/>
              </a:spcAft>
              <a:buSzPts val="1600"/>
              <a:buNone/>
            </a:pPr>
            <a:endParaRPr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sp>
        <p:nvSpPr>
          <p:cNvPr id="297" name="Google Shape;297;g35aa5ad433a_0_56"/>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Machine Learning For Event Classification</a:t>
            </a:r>
            <a:endParaRPr sz="3020">
              <a:solidFill>
                <a:schemeClr val="dk1"/>
              </a:solidFill>
              <a:latin typeface="Arial"/>
              <a:ea typeface="Arial"/>
              <a:cs typeface="Arial"/>
              <a:sym typeface="Arial"/>
            </a:endParaRPr>
          </a:p>
        </p:txBody>
      </p:sp>
      <p:cxnSp>
        <p:nvCxnSpPr>
          <p:cNvPr id="298" name="Google Shape;298;g35aa5ad433a_0_56"/>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graphicFrame>
        <p:nvGraphicFramePr>
          <p:cNvPr id="299" name="Google Shape;299;g35aa5ad433a_0_56"/>
          <p:cNvGraphicFramePr/>
          <p:nvPr/>
        </p:nvGraphicFramePr>
        <p:xfrm>
          <a:off x="509625" y="893925"/>
          <a:ext cx="8296825" cy="3581340"/>
        </p:xfrm>
        <a:graphic>
          <a:graphicData uri="http://schemas.openxmlformats.org/drawingml/2006/table">
            <a:tbl>
              <a:tblPr>
                <a:noFill/>
                <a:tableStyleId>{AB6A9F10-5528-46C0-BEF5-D963B149B956}</a:tableStyleId>
              </a:tblPr>
              <a:tblGrid>
                <a:gridCol w="1875300">
                  <a:extLst>
                    <a:ext uri="{9D8B030D-6E8A-4147-A177-3AD203B41FA5}">
                      <a16:colId xmlns:a16="http://schemas.microsoft.com/office/drawing/2014/main" val="20000"/>
                    </a:ext>
                  </a:extLst>
                </a:gridCol>
                <a:gridCol w="1538350">
                  <a:extLst>
                    <a:ext uri="{9D8B030D-6E8A-4147-A177-3AD203B41FA5}">
                      <a16:colId xmlns:a16="http://schemas.microsoft.com/office/drawing/2014/main" val="20001"/>
                    </a:ext>
                  </a:extLst>
                </a:gridCol>
                <a:gridCol w="4883175">
                  <a:extLst>
                    <a:ext uri="{9D8B030D-6E8A-4147-A177-3AD203B41FA5}">
                      <a16:colId xmlns:a16="http://schemas.microsoft.com/office/drawing/2014/main" val="20002"/>
                    </a:ext>
                  </a:extLst>
                </a:gridCol>
              </a:tblGrid>
              <a:tr h="0">
                <a:tc>
                  <a:txBody>
                    <a:bodyPr/>
                    <a:lstStyle/>
                    <a:p>
                      <a:pPr marL="0" marR="0" lvl="0" indent="0" algn="just" rtl="0">
                        <a:lnSpc>
                          <a:spcPct val="100000"/>
                        </a:lnSpc>
                        <a:spcBef>
                          <a:spcPts val="0"/>
                        </a:spcBef>
                        <a:spcAft>
                          <a:spcPts val="0"/>
                        </a:spcAft>
                        <a:buClr>
                          <a:srgbClr val="000000"/>
                        </a:buClr>
                        <a:buSzPts val="1400"/>
                        <a:buFont typeface="Arial"/>
                        <a:buNone/>
                      </a:pPr>
                      <a:r>
                        <a:rPr lang="en" sz="1400" b="1" u="none" strike="noStrike" cap="none"/>
                        <a:t>Hyper Parameter</a:t>
                      </a:r>
                      <a:endParaRPr sz="1400" b="1"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400" b="1" u="none" strike="noStrike" cap="none"/>
                        <a:t>Value/Setting</a:t>
                      </a:r>
                      <a:endParaRPr sz="1400" b="1"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400" b="1" u="none" strike="noStrike" cap="none"/>
                        <a:t>Description</a:t>
                      </a:r>
                      <a:endParaRPr sz="1400" b="1"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Number of Epochs</a:t>
                      </a: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100"/>
                        <a:t>10</a:t>
                      </a:r>
                      <a:r>
                        <a:rPr lang="en" sz="1100" u="none" strike="noStrike" cap="none"/>
                        <a:t>0</a:t>
                      </a: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Total training epochs per fold</a:t>
                      </a:r>
                      <a:endParaRPr sz="11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Batch size</a:t>
                      </a: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128</a:t>
                      </a: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Number of samples per training batch</a:t>
                      </a:r>
                      <a:endParaRPr sz="11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Initial learning rate</a:t>
                      </a: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Initial learning rate for Adam optimizer</a:t>
                      </a:r>
                      <a:endParaRPr sz="11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Optimizer</a:t>
                      </a: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Adam</a:t>
                      </a: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Optimization algorithm for model parameters</a:t>
                      </a:r>
                      <a:endParaRPr sz="1100" u="none" strike="noStrike" cap="none"/>
                    </a:p>
                  </a:txBody>
                  <a:tcPr marL="91425" marR="91425" marT="91425" marB="91425"/>
                </a:tc>
                <a:extLst>
                  <a:ext uri="{0D108BD9-81ED-4DB2-BD59-A6C34878D82A}">
                    <a16:rowId xmlns:a16="http://schemas.microsoft.com/office/drawing/2014/main" val="10004"/>
                  </a:ext>
                </a:extLst>
              </a:tr>
              <a:tr h="381000">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Loss Function</a:t>
                      </a: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100"/>
                        <a:t>Focal</a:t>
                      </a:r>
                      <a:r>
                        <a:rPr lang="en" sz="1100" u="none" strike="noStrike" cap="none"/>
                        <a:t>Loss</a:t>
                      </a: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Used for multi-class classification</a:t>
                      </a:r>
                      <a:endParaRPr sz="1100" u="none" strike="noStrike" cap="none"/>
                    </a:p>
                  </a:txBody>
                  <a:tcPr marL="91425" marR="91425" marT="91425" marB="91425"/>
                </a:tc>
                <a:extLst>
                  <a:ext uri="{0D108BD9-81ED-4DB2-BD59-A6C34878D82A}">
                    <a16:rowId xmlns:a16="http://schemas.microsoft.com/office/drawing/2014/main" val="10005"/>
                  </a:ext>
                </a:extLst>
              </a:tr>
              <a:tr h="381000">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K-Folds (Cross-Val)</a:t>
                      </a: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5</a:t>
                      </a: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Number of folds for cross-validation</a:t>
                      </a:r>
                      <a:endParaRPr sz="1100" u="none" strike="noStrike" cap="none"/>
                    </a:p>
                  </a:txBody>
                  <a:tcPr marL="91425" marR="91425" marT="91425" marB="91425"/>
                </a:tc>
                <a:extLst>
                  <a:ext uri="{0D108BD9-81ED-4DB2-BD59-A6C34878D82A}">
                    <a16:rowId xmlns:a16="http://schemas.microsoft.com/office/drawing/2014/main" val="10006"/>
                  </a:ext>
                </a:extLst>
              </a:tr>
              <a:tr h="381000">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Scheduler</a:t>
                      </a: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ReduceLROnPlateau</a:t>
                      </a: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Clr>
                          <a:srgbClr val="000000"/>
                        </a:buClr>
                        <a:buSzPts val="1400"/>
                        <a:buFont typeface="Arial"/>
                        <a:buNone/>
                      </a:pPr>
                      <a:r>
                        <a:rPr lang="en" sz="1100" u="none" strike="noStrike" cap="none"/>
                        <a:t>Reduce </a:t>
                      </a:r>
                      <a:r>
                        <a:rPr lang="en" sz="1100"/>
                        <a:t>l</a:t>
                      </a:r>
                      <a:r>
                        <a:rPr lang="en" sz="1100" u="none" strike="noStrike" cap="none"/>
                        <a:t>earnin</a:t>
                      </a:r>
                      <a:r>
                        <a:rPr lang="en" sz="1100"/>
                        <a:t>g r</a:t>
                      </a:r>
                      <a:r>
                        <a:rPr lang="en" sz="1100" u="none" strike="noStrike" cap="none"/>
                        <a:t>ate by 0.</a:t>
                      </a:r>
                      <a:r>
                        <a:rPr lang="en" sz="1100"/>
                        <a:t>1</a:t>
                      </a:r>
                      <a:r>
                        <a:rPr lang="en" sz="1100" u="none" strike="noStrike" cap="none"/>
                        <a:t> if validation loss doesn't improve for 5 epochs</a:t>
                      </a:r>
                      <a:endParaRPr sz="1100" u="none" strike="noStrike" cap="none"/>
                    </a:p>
                  </a:txBody>
                  <a:tcPr marL="91425" marR="91425" marT="91425" marB="91425"/>
                </a:tc>
                <a:extLst>
                  <a:ext uri="{0D108BD9-81ED-4DB2-BD59-A6C34878D82A}">
                    <a16:rowId xmlns:a16="http://schemas.microsoft.com/office/drawing/2014/main" val="10007"/>
                  </a:ext>
                </a:extLst>
              </a:tr>
              <a:tr h="381000">
                <a:tc>
                  <a:txBody>
                    <a:bodyPr/>
                    <a:lstStyle/>
                    <a:p>
                      <a:pPr marL="0" marR="0" lvl="0" indent="0" algn="just" rtl="0">
                        <a:lnSpc>
                          <a:spcPct val="100000"/>
                        </a:lnSpc>
                        <a:spcBef>
                          <a:spcPts val="0"/>
                        </a:spcBef>
                        <a:spcAft>
                          <a:spcPts val="0"/>
                        </a:spcAft>
                        <a:buNone/>
                      </a:pPr>
                      <a:r>
                        <a:rPr lang="en" sz="1100"/>
                        <a:t>Early stopping</a:t>
                      </a: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None/>
                      </a:pPr>
                      <a:r>
                        <a:rPr lang="en" sz="1100"/>
                        <a:t>10 epochs</a:t>
                      </a:r>
                      <a:endParaRPr sz="1100" u="none" strike="noStrike" cap="none"/>
                    </a:p>
                  </a:txBody>
                  <a:tcPr marL="91425" marR="91425" marT="91425" marB="91425"/>
                </a:tc>
                <a:tc>
                  <a:txBody>
                    <a:bodyPr/>
                    <a:lstStyle/>
                    <a:p>
                      <a:pPr marL="0" marR="0" lvl="0" indent="0" algn="just" rtl="0">
                        <a:lnSpc>
                          <a:spcPct val="100000"/>
                        </a:lnSpc>
                        <a:spcBef>
                          <a:spcPts val="0"/>
                        </a:spcBef>
                        <a:spcAft>
                          <a:spcPts val="0"/>
                        </a:spcAft>
                        <a:buNone/>
                      </a:pPr>
                      <a:r>
                        <a:rPr lang="en" sz="1100"/>
                        <a:t>Halts training if validation accuracy does not improve for 10 consecutive epochs, preventing overfitting and restoring the best model weights.</a:t>
                      </a:r>
                      <a:endParaRPr sz="1100" u="none" strike="noStrike" cap="none"/>
                    </a:p>
                  </a:txBody>
                  <a:tcPr marL="91425" marR="91425" marT="91425" marB="91425"/>
                </a:tc>
                <a:extLst>
                  <a:ext uri="{0D108BD9-81ED-4DB2-BD59-A6C34878D82A}">
                    <a16:rowId xmlns:a16="http://schemas.microsoft.com/office/drawing/2014/main" val="10008"/>
                  </a:ext>
                </a:extLst>
              </a:tr>
            </a:tbl>
          </a:graphicData>
        </a:graphic>
      </p:graphicFrame>
      <p:pic>
        <p:nvPicPr>
          <p:cNvPr id="300" name="Google Shape;300;g35aa5ad433a_0_56" descr="{&quot;mathml&quot;:&quot;&lt;math style=\&quot;font-family:stix;font-size:16px;\&quot; xmlns=\&quot;http://www.w3.org/1998/Math/MathML\&quot;&gt;&lt;mstyle mathsize=\&quot;16px\&quot;&gt;&lt;mn&gt;1&lt;/mn&gt;&lt;mo&gt;&amp;#xD7;&lt;/mo&gt;&lt;msup&gt;&lt;mn&gt;10&lt;/mn&gt;&lt;mrow&gt;&lt;mo&gt;-&lt;/mo&gt;&lt;mn&gt;4&lt;/mn&gt;&lt;/mrow&gt;&lt;/msup&gt;&lt;/mstyle&gt;&lt;/math&gt;&quot;,&quot;truncated&quot;:false}" title="1 cross times 10 to the power of negative 4 end exponent"/>
          <p:cNvPicPr preferRelativeResize="0"/>
          <p:nvPr/>
        </p:nvPicPr>
        <p:blipFill rotWithShape="1">
          <a:blip r:embed="rId4">
            <a:alphaModFix/>
          </a:blip>
          <a:srcRect/>
          <a:stretch/>
        </p:blipFill>
        <p:spPr>
          <a:xfrm>
            <a:off x="2462737" y="2182482"/>
            <a:ext cx="591014" cy="140135"/>
          </a:xfrm>
          <a:prstGeom prst="rect">
            <a:avLst/>
          </a:prstGeom>
          <a:noFill/>
          <a:ln>
            <a:noFill/>
          </a:ln>
        </p:spPr>
      </p:pic>
      <p:sp>
        <p:nvSpPr>
          <p:cNvPr id="301" name="Google Shape;301;g35aa5ad433a_0_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5"/>
        <p:cNvGrpSpPr/>
        <p:nvPr/>
      </p:nvGrpSpPr>
      <p:grpSpPr>
        <a:xfrm>
          <a:off x="0" y="0"/>
          <a:ext cx="0" cy="0"/>
          <a:chOff x="0" y="0"/>
          <a:chExt cx="0" cy="0"/>
        </a:xfrm>
      </p:grpSpPr>
      <p:sp>
        <p:nvSpPr>
          <p:cNvPr id="306" name="Google Shape;306;p14"/>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Machine learning features</a:t>
            </a:r>
            <a:endParaRPr sz="3020">
              <a:solidFill>
                <a:schemeClr val="dk1"/>
              </a:solidFill>
              <a:latin typeface="Arial"/>
              <a:ea typeface="Arial"/>
              <a:cs typeface="Arial"/>
              <a:sym typeface="Arial"/>
            </a:endParaRPr>
          </a:p>
        </p:txBody>
      </p:sp>
      <p:cxnSp>
        <p:nvCxnSpPr>
          <p:cNvPr id="307" name="Google Shape;307;p14"/>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sp>
        <p:nvSpPr>
          <p:cNvPr id="308" name="Google Shape;308;p14"/>
          <p:cNvSpPr txBox="1">
            <a:spLocks noGrp="1"/>
          </p:cNvSpPr>
          <p:nvPr>
            <p:ph type="body" idx="1"/>
          </p:nvPr>
        </p:nvSpPr>
        <p:spPr>
          <a:xfrm>
            <a:off x="1371000" y="1033600"/>
            <a:ext cx="6828600" cy="2001900"/>
          </a:xfrm>
          <a:prstGeom prst="rect">
            <a:avLst/>
          </a:prstGeom>
          <a:noFill/>
          <a:ln>
            <a:noFill/>
          </a:ln>
        </p:spPr>
        <p:txBody>
          <a:bodyPr spcFirstLastPara="1" wrap="square" lIns="91425" tIns="91425" rIns="91425" bIns="91425" anchor="t" anchorCtr="0">
            <a:noAutofit/>
          </a:bodyPr>
          <a:lstStyle/>
          <a:p>
            <a:pPr marL="457200" lvl="0" indent="-330200" algn="l" rtl="0">
              <a:lnSpc>
                <a:spcPct val="70000"/>
              </a:lnSpc>
              <a:spcBef>
                <a:spcPts val="0"/>
              </a:spcBef>
              <a:spcAft>
                <a:spcPts val="0"/>
              </a:spcAft>
              <a:buClr>
                <a:schemeClr val="dk1"/>
              </a:buClr>
              <a:buSzPts val="1600"/>
              <a:buFont typeface="Arial"/>
              <a:buChar char="●"/>
            </a:pPr>
            <a:r>
              <a:rPr lang="en" dirty="0">
                <a:solidFill>
                  <a:schemeClr val="dk1"/>
                </a:solidFill>
                <a:latin typeface="Arial"/>
                <a:ea typeface="Arial"/>
                <a:cs typeface="Arial"/>
                <a:sym typeface="Arial"/>
              </a:rPr>
              <a:t>3D coordinates for Compton and photoelectric hits (gamma 1 &amp; 2)</a:t>
            </a:r>
            <a:endParaRPr dirty="0">
              <a:solidFill>
                <a:schemeClr val="dk1"/>
              </a:solidFill>
              <a:latin typeface="Arial"/>
              <a:ea typeface="Arial"/>
              <a:cs typeface="Arial"/>
              <a:sym typeface="Arial"/>
            </a:endParaRPr>
          </a:p>
          <a:p>
            <a:pPr marL="457200" lvl="0" indent="0" algn="l" rtl="0">
              <a:lnSpc>
                <a:spcPct val="70000"/>
              </a:lnSpc>
              <a:spcBef>
                <a:spcPts val="0"/>
              </a:spcBef>
              <a:spcAft>
                <a:spcPts val="0"/>
              </a:spcAft>
              <a:buNone/>
            </a:pPr>
            <a:endParaRPr dirty="0">
              <a:solidFill>
                <a:schemeClr val="dk1"/>
              </a:solidFill>
              <a:latin typeface="Arial"/>
              <a:ea typeface="Arial"/>
              <a:cs typeface="Arial"/>
              <a:sym typeface="Arial"/>
            </a:endParaRPr>
          </a:p>
          <a:p>
            <a:pPr marL="457200" lvl="0" indent="0" algn="l" rtl="0">
              <a:lnSpc>
                <a:spcPct val="70000"/>
              </a:lnSpc>
              <a:spcBef>
                <a:spcPts val="0"/>
              </a:spcBef>
              <a:spcAft>
                <a:spcPts val="0"/>
              </a:spcAft>
              <a:buSzPts val="1600"/>
              <a:buNone/>
            </a:pPr>
            <a:endParaRPr dirty="0">
              <a:solidFill>
                <a:schemeClr val="dk1"/>
              </a:solidFill>
              <a:latin typeface="Arial"/>
              <a:ea typeface="Arial"/>
              <a:cs typeface="Arial"/>
              <a:sym typeface="Arial"/>
            </a:endParaRPr>
          </a:p>
          <a:p>
            <a:pPr marL="457200" lvl="0" indent="-330200" algn="l" rtl="0">
              <a:lnSpc>
                <a:spcPct val="70000"/>
              </a:lnSpc>
              <a:spcBef>
                <a:spcPts val="0"/>
              </a:spcBef>
              <a:spcAft>
                <a:spcPts val="0"/>
              </a:spcAft>
              <a:buClr>
                <a:schemeClr val="dk1"/>
              </a:buClr>
              <a:buSzPts val="1600"/>
              <a:buFont typeface="Arial"/>
              <a:buChar char="●"/>
            </a:pPr>
            <a:r>
              <a:rPr lang="en" dirty="0">
                <a:solidFill>
                  <a:schemeClr val="dk1"/>
                </a:solidFill>
                <a:latin typeface="Arial"/>
                <a:ea typeface="Arial"/>
                <a:cs typeface="Arial"/>
                <a:sym typeface="Arial"/>
              </a:rPr>
              <a:t>Energy depositions for each interaction</a:t>
            </a:r>
            <a:endParaRPr dirty="0">
              <a:solidFill>
                <a:schemeClr val="dk1"/>
              </a:solidFill>
              <a:latin typeface="Arial"/>
              <a:ea typeface="Arial"/>
              <a:cs typeface="Arial"/>
              <a:sym typeface="Arial"/>
            </a:endParaRPr>
          </a:p>
          <a:p>
            <a:pPr marL="457200" lvl="0" indent="0" algn="l" rtl="0">
              <a:lnSpc>
                <a:spcPct val="70000"/>
              </a:lnSpc>
              <a:spcBef>
                <a:spcPts val="0"/>
              </a:spcBef>
              <a:spcAft>
                <a:spcPts val="0"/>
              </a:spcAft>
              <a:buSzPts val="1600"/>
              <a:buNone/>
            </a:pPr>
            <a:endParaRPr dirty="0">
              <a:solidFill>
                <a:schemeClr val="dk1"/>
              </a:solidFill>
              <a:latin typeface="Arial"/>
              <a:ea typeface="Arial"/>
              <a:cs typeface="Arial"/>
              <a:sym typeface="Arial"/>
            </a:endParaRPr>
          </a:p>
          <a:p>
            <a:pPr marL="457200" lvl="0" indent="0" algn="l" rtl="0">
              <a:lnSpc>
                <a:spcPct val="70000"/>
              </a:lnSpc>
              <a:spcBef>
                <a:spcPts val="0"/>
              </a:spcBef>
              <a:spcAft>
                <a:spcPts val="0"/>
              </a:spcAft>
              <a:buNone/>
            </a:pPr>
            <a:endParaRPr dirty="0">
              <a:solidFill>
                <a:schemeClr val="dk1"/>
              </a:solidFill>
              <a:latin typeface="Arial"/>
              <a:ea typeface="Arial"/>
              <a:cs typeface="Arial"/>
              <a:sym typeface="Arial"/>
            </a:endParaRPr>
          </a:p>
          <a:p>
            <a:pPr marL="457200" lvl="0" indent="-330200" algn="l" rtl="0">
              <a:lnSpc>
                <a:spcPct val="70000"/>
              </a:lnSpc>
              <a:spcBef>
                <a:spcPts val="0"/>
              </a:spcBef>
              <a:spcAft>
                <a:spcPts val="0"/>
              </a:spcAft>
              <a:buClr>
                <a:schemeClr val="dk1"/>
              </a:buClr>
              <a:buSzPts val="1600"/>
              <a:buFont typeface="Arial"/>
              <a:buChar char="●"/>
            </a:pPr>
            <a:r>
              <a:rPr lang="en" dirty="0">
                <a:solidFill>
                  <a:schemeClr val="dk1"/>
                </a:solidFill>
                <a:latin typeface="Arial"/>
                <a:ea typeface="Arial"/>
                <a:cs typeface="Arial"/>
                <a:sym typeface="Arial"/>
              </a:rPr>
              <a:t>Position and energy derived angles (theta p and theta E)</a:t>
            </a:r>
            <a:endParaRPr dirty="0">
              <a:solidFill>
                <a:schemeClr val="dk1"/>
              </a:solidFill>
              <a:latin typeface="Arial"/>
              <a:ea typeface="Arial"/>
              <a:cs typeface="Arial"/>
              <a:sym typeface="Arial"/>
            </a:endParaRPr>
          </a:p>
          <a:p>
            <a:pPr marL="457200" lvl="0" indent="0" algn="l" rtl="0">
              <a:lnSpc>
                <a:spcPct val="70000"/>
              </a:lnSpc>
              <a:spcBef>
                <a:spcPts val="0"/>
              </a:spcBef>
              <a:spcAft>
                <a:spcPts val="0"/>
              </a:spcAft>
              <a:buSzPts val="1600"/>
              <a:buNone/>
            </a:pPr>
            <a:endParaRPr dirty="0">
              <a:solidFill>
                <a:schemeClr val="dk1"/>
              </a:solidFill>
              <a:latin typeface="Arial"/>
              <a:ea typeface="Arial"/>
              <a:cs typeface="Arial"/>
              <a:sym typeface="Arial"/>
            </a:endParaRPr>
          </a:p>
          <a:p>
            <a:pPr marL="457200" lvl="0" indent="0" algn="l" rtl="0">
              <a:lnSpc>
                <a:spcPct val="70000"/>
              </a:lnSpc>
              <a:spcBef>
                <a:spcPts val="0"/>
              </a:spcBef>
              <a:spcAft>
                <a:spcPts val="0"/>
              </a:spcAft>
              <a:buSzPts val="1600"/>
              <a:buNone/>
            </a:pPr>
            <a:endParaRPr dirty="0">
              <a:solidFill>
                <a:schemeClr val="dk1"/>
              </a:solidFill>
              <a:latin typeface="Arial"/>
              <a:ea typeface="Arial"/>
              <a:cs typeface="Arial"/>
              <a:sym typeface="Arial"/>
            </a:endParaRPr>
          </a:p>
          <a:p>
            <a:pPr marL="457200" lvl="0" indent="-330200" algn="l" rtl="0">
              <a:lnSpc>
                <a:spcPct val="70000"/>
              </a:lnSpc>
              <a:spcBef>
                <a:spcPts val="0"/>
              </a:spcBef>
              <a:spcAft>
                <a:spcPts val="0"/>
              </a:spcAft>
              <a:buClr>
                <a:schemeClr val="dk1"/>
              </a:buClr>
              <a:buSzPts val="1600"/>
              <a:buFont typeface="Arial"/>
              <a:buChar char="●"/>
            </a:pPr>
            <a:r>
              <a:rPr lang="en" dirty="0">
                <a:solidFill>
                  <a:schemeClr val="dk1"/>
                </a:solidFill>
                <a:latin typeface="Arial"/>
                <a:ea typeface="Arial"/>
                <a:cs typeface="Arial"/>
                <a:sym typeface="Arial"/>
              </a:rPr>
              <a:t>Azimuthal angle difference (deltaPhi)</a:t>
            </a:r>
            <a:endParaRPr dirty="0">
              <a:solidFill>
                <a:schemeClr val="dk1"/>
              </a:solidFill>
              <a:latin typeface="Arial"/>
              <a:ea typeface="Arial"/>
              <a:cs typeface="Arial"/>
              <a:sym typeface="Arial"/>
            </a:endParaRPr>
          </a:p>
          <a:p>
            <a:pPr marL="0" lvl="0" indent="0" algn="l" rtl="0">
              <a:lnSpc>
                <a:spcPct val="95000"/>
              </a:lnSpc>
              <a:spcBef>
                <a:spcPts val="0"/>
              </a:spcBef>
              <a:spcAft>
                <a:spcPts val="1200"/>
              </a:spcAft>
              <a:buSzPts val="1600"/>
              <a:buNone/>
            </a:pPr>
            <a:endParaRPr dirty="0">
              <a:latin typeface="Arial"/>
              <a:ea typeface="Arial"/>
              <a:cs typeface="Arial"/>
              <a:sym typeface="Arial"/>
            </a:endParaRPr>
          </a:p>
        </p:txBody>
      </p:sp>
      <p:sp>
        <p:nvSpPr>
          <p:cNvPr id="309" name="Google Shape;309;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
          <a:extLst>
            <a:ext uri="{FF2B5EF4-FFF2-40B4-BE49-F238E27FC236}">
              <a16:creationId xmlns:a16="http://schemas.microsoft.com/office/drawing/2014/main" id="{75071F46-4BF3-4E9A-2244-23F185EF0350}"/>
            </a:ext>
          </a:extLst>
        </p:cNvPr>
        <p:cNvGrpSpPr/>
        <p:nvPr/>
      </p:nvGrpSpPr>
      <p:grpSpPr>
        <a:xfrm>
          <a:off x="0" y="0"/>
          <a:ext cx="0" cy="0"/>
          <a:chOff x="0" y="0"/>
          <a:chExt cx="0" cy="0"/>
        </a:xfrm>
      </p:grpSpPr>
      <p:sp>
        <p:nvSpPr>
          <p:cNvPr id="306" name="Google Shape;306;p14">
            <a:extLst>
              <a:ext uri="{FF2B5EF4-FFF2-40B4-BE49-F238E27FC236}">
                <a16:creationId xmlns:a16="http://schemas.microsoft.com/office/drawing/2014/main" id="{454EE83C-1FC9-D1F6-3F7F-75B3E495294F}"/>
              </a:ext>
            </a:extLst>
          </p:cNvPr>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dirty="0">
                <a:solidFill>
                  <a:schemeClr val="dk1"/>
                </a:solidFill>
                <a:latin typeface="Arial"/>
                <a:ea typeface="Arial"/>
                <a:cs typeface="Arial"/>
                <a:sym typeface="Arial"/>
              </a:rPr>
              <a:t>Dataset description</a:t>
            </a:r>
            <a:endParaRPr sz="3020" dirty="0">
              <a:solidFill>
                <a:schemeClr val="dk1"/>
              </a:solidFill>
              <a:latin typeface="Arial"/>
              <a:ea typeface="Arial"/>
              <a:cs typeface="Arial"/>
              <a:sym typeface="Arial"/>
            </a:endParaRPr>
          </a:p>
        </p:txBody>
      </p:sp>
      <p:cxnSp>
        <p:nvCxnSpPr>
          <p:cNvPr id="307" name="Google Shape;307;p14">
            <a:extLst>
              <a:ext uri="{FF2B5EF4-FFF2-40B4-BE49-F238E27FC236}">
                <a16:creationId xmlns:a16="http://schemas.microsoft.com/office/drawing/2014/main" id="{D2A388ED-259E-AF7C-99BD-E2C7C6F783C0}"/>
              </a:ext>
            </a:extLst>
          </p:cNvPr>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mc:AlternateContent xmlns:mc="http://schemas.openxmlformats.org/markup-compatibility/2006" xmlns:a14="http://schemas.microsoft.com/office/drawing/2010/main">
        <mc:Choice Requires="a14">
          <p:sp>
            <p:nvSpPr>
              <p:cNvPr id="308" name="Google Shape;308;p14">
                <a:extLst>
                  <a:ext uri="{FF2B5EF4-FFF2-40B4-BE49-F238E27FC236}">
                    <a16:creationId xmlns:a16="http://schemas.microsoft.com/office/drawing/2014/main" id="{1F80CAD5-C9D8-4BC0-2EB8-E5D289A20473}"/>
                  </a:ext>
                </a:extLst>
              </p:cNvPr>
              <p:cNvSpPr txBox="1">
                <a:spLocks noGrp="1"/>
              </p:cNvSpPr>
              <p:nvPr>
                <p:ph type="body" idx="1"/>
              </p:nvPr>
            </p:nvSpPr>
            <p:spPr>
              <a:xfrm>
                <a:off x="177740" y="741600"/>
                <a:ext cx="6558342" cy="3116868"/>
              </a:xfrm>
              <a:prstGeom prst="rect">
                <a:avLst/>
              </a:prstGeom>
              <a:noFill/>
              <a:ln>
                <a:noFill/>
              </a:ln>
            </p:spPr>
            <p:txBody>
              <a:bodyPr spcFirstLastPara="1" wrap="square" lIns="91425" tIns="91425" rIns="91425" bIns="91425" anchor="t" anchorCtr="0">
                <a:noAutofit/>
              </a:bodyPr>
              <a:lstStyle/>
              <a:p>
                <a:pPr marL="285750" indent="-285750" algn="just">
                  <a:lnSpc>
                    <a:spcPct val="95000"/>
                  </a:lnSpc>
                  <a:spcAft>
                    <a:spcPts val="1200"/>
                  </a:spcAft>
                </a:pPr>
                <a:r>
                  <a:rPr lang="en-US" dirty="0">
                    <a:latin typeface="Arial"/>
                    <a:ea typeface="Arial"/>
                    <a:cs typeface="Arial"/>
                    <a:sym typeface="Arial"/>
                  </a:rPr>
                  <a:t>The data was obtained from Monte Carlo gate simulations</a:t>
                </a:r>
              </a:p>
              <a:p>
                <a:pPr marL="285750" indent="-285750" algn="just">
                  <a:lnSpc>
                    <a:spcPct val="95000"/>
                  </a:lnSpc>
                  <a:spcAft>
                    <a:spcPts val="1200"/>
                  </a:spcAft>
                </a:pPr>
                <a:r>
                  <a:rPr lang="en-US" dirty="0">
                    <a:latin typeface="Arial"/>
                    <a:ea typeface="Arial"/>
                    <a:cs typeface="Arial"/>
                    <a:sym typeface="Arial"/>
                  </a:rPr>
                  <a:t>UCSC dual panel system was modelled</a:t>
                </a:r>
              </a:p>
              <a:p>
                <a:pPr marL="285750" indent="-285750" algn="just">
                  <a:lnSpc>
                    <a:spcPct val="95000"/>
                  </a:lnSpc>
                  <a:spcAft>
                    <a:spcPts val="1200"/>
                  </a:spcAft>
                </a:pPr>
                <a:r>
                  <a:rPr lang="en-US" dirty="0">
                    <a:latin typeface="Arial"/>
                    <a:ea typeface="Arial"/>
                    <a:cs typeface="Arial"/>
                    <a:sym typeface="Arial"/>
                  </a:rPr>
                  <a:t>We were imaging </a:t>
                </a:r>
                <a14:m>
                  <m:oMath xmlns:m="http://schemas.openxmlformats.org/officeDocument/2006/math">
                    <m:r>
                      <a:rPr lang="en-US" i="1" dirty="0">
                        <a:latin typeface="Cambria Math" panose="02040503050406030204" pitchFamily="18" charset="0"/>
                        <a:cs typeface="Arial"/>
                        <a:sym typeface="Arial"/>
                      </a:rPr>
                      <m:t>𝑆𝑐𝑎𝑛𝑑𝑖𝑢𝑚</m:t>
                    </m:r>
                    <m:r>
                      <a:rPr lang="en-US" i="1" dirty="0">
                        <a:latin typeface="Cambria Math" panose="02040503050406030204" pitchFamily="18" charset="0"/>
                        <a:cs typeface="Arial"/>
                        <a:sym typeface="Arial"/>
                      </a:rPr>
                      <m:t>−44</m:t>
                    </m:r>
                  </m:oMath>
                </a14:m>
                <a:r>
                  <a:rPr lang="en-US" dirty="0">
                    <a:latin typeface="Arial"/>
                    <a:ea typeface="Arial"/>
                    <a:cs typeface="Arial"/>
                    <a:sym typeface="Arial"/>
                  </a:rPr>
                  <a:t> point source – 30</a:t>
                </a:r>
                <a:r>
                  <a:rPr lang="el-GR" dirty="0">
                    <a:latin typeface="Arial"/>
                    <a:ea typeface="Arial"/>
                    <a:cs typeface="Arial"/>
                    <a:sym typeface="Arial"/>
                  </a:rPr>
                  <a:t>μ</a:t>
                </a:r>
                <a:r>
                  <a:rPr lang="en-US" dirty="0">
                    <a:latin typeface="Arial"/>
                    <a:ea typeface="Arial"/>
                    <a:cs typeface="Arial"/>
                    <a:sym typeface="Arial"/>
                  </a:rPr>
                  <a:t>Ci imaged for 60 seconds, which has 100% dual emission of positrons and prompt gamma</a:t>
                </a:r>
              </a:p>
              <a:p>
                <a:pPr marL="285750" indent="-285750" algn="just">
                  <a:lnSpc>
                    <a:spcPct val="95000"/>
                  </a:lnSpc>
                  <a:spcAft>
                    <a:spcPts val="1200"/>
                  </a:spcAft>
                </a:pPr>
                <a:r>
                  <a:rPr lang="en-US" dirty="0">
                    <a:latin typeface="Arial"/>
                    <a:ea typeface="Arial"/>
                    <a:cs typeface="Arial"/>
                    <a:sym typeface="Arial"/>
                  </a:rPr>
                  <a:t>Looked for any 1C1P event for both annihilation and prompt gammas that fell within 50keV of 511</a:t>
                </a:r>
              </a:p>
              <a:p>
                <a:pPr marL="285750" indent="-285750" algn="just">
                  <a:lnSpc>
                    <a:spcPct val="95000"/>
                  </a:lnSpc>
                  <a:spcAft>
                    <a:spcPts val="1200"/>
                  </a:spcAft>
                </a:pPr>
                <a:r>
                  <a:rPr lang="en-US" dirty="0">
                    <a:latin typeface="Arial"/>
                    <a:ea typeface="Arial"/>
                    <a:cs typeface="Arial"/>
                    <a:sym typeface="Arial"/>
                  </a:rPr>
                  <a:t>Correctly paired events in half and other half as randoms</a:t>
                </a:r>
              </a:p>
              <a:p>
                <a:pPr marL="285750" indent="-285750" algn="just">
                  <a:lnSpc>
                    <a:spcPct val="95000"/>
                  </a:lnSpc>
                  <a:spcAft>
                    <a:spcPts val="1200"/>
                  </a:spcAft>
                </a:pPr>
                <a:r>
                  <a:rPr lang="en-US" dirty="0">
                    <a:latin typeface="Arial"/>
                    <a:ea typeface="Arial"/>
                    <a:cs typeface="Arial"/>
                    <a:sym typeface="Arial"/>
                  </a:rPr>
                  <a:t>Dataset has approx. 800K samples</a:t>
                </a:r>
                <a:endParaRPr dirty="0">
                  <a:latin typeface="Arial"/>
                  <a:ea typeface="Arial"/>
                  <a:cs typeface="Arial"/>
                  <a:sym typeface="Arial"/>
                </a:endParaRPr>
              </a:p>
            </p:txBody>
          </p:sp>
        </mc:Choice>
        <mc:Fallback xmlns="">
          <p:sp>
            <p:nvSpPr>
              <p:cNvPr id="308" name="Google Shape;308;p14">
                <a:extLst>
                  <a:ext uri="{FF2B5EF4-FFF2-40B4-BE49-F238E27FC236}">
                    <a16:creationId xmlns:a16="http://schemas.microsoft.com/office/drawing/2014/main" id="{1F80CAD5-C9D8-4BC0-2EB8-E5D289A20473}"/>
                  </a:ext>
                </a:extLst>
              </p:cNvPr>
              <p:cNvSpPr txBox="1">
                <a:spLocks noGrp="1" noRot="1" noChangeAspect="1" noMove="1" noResize="1" noEditPoints="1" noAdjustHandles="1" noChangeArrowheads="1" noChangeShapeType="1" noTextEdit="1"/>
              </p:cNvSpPr>
              <p:nvPr>
                <p:ph type="body" idx="1"/>
              </p:nvPr>
            </p:nvSpPr>
            <p:spPr>
              <a:xfrm>
                <a:off x="177740" y="741600"/>
                <a:ext cx="6558342" cy="3116868"/>
              </a:xfrm>
              <a:prstGeom prst="rect">
                <a:avLst/>
              </a:prstGeom>
              <a:blipFill>
                <a:blip r:embed="rId3"/>
                <a:stretch>
                  <a:fillRect l="-279" r="-558"/>
                </a:stretch>
              </a:blipFill>
              <a:ln>
                <a:noFill/>
              </a:ln>
            </p:spPr>
            <p:txBody>
              <a:bodyPr/>
              <a:lstStyle/>
              <a:p>
                <a:r>
                  <a:rPr lang="en-US">
                    <a:noFill/>
                  </a:rPr>
                  <a:t> </a:t>
                </a:r>
              </a:p>
            </p:txBody>
          </p:sp>
        </mc:Fallback>
      </mc:AlternateContent>
      <p:sp>
        <p:nvSpPr>
          <p:cNvPr id="309" name="Google Shape;309;p14">
            <a:extLst>
              <a:ext uri="{FF2B5EF4-FFF2-40B4-BE49-F238E27FC236}">
                <a16:creationId xmlns:a16="http://schemas.microsoft.com/office/drawing/2014/main" id="{EE265800-4168-E227-EEB3-056BFB906C36}"/>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16</a:t>
            </a:fld>
            <a:endParaRPr/>
          </a:p>
        </p:txBody>
      </p:sp>
      <p:pic>
        <p:nvPicPr>
          <p:cNvPr id="2" name="image2.jpg">
            <a:extLst>
              <a:ext uri="{FF2B5EF4-FFF2-40B4-BE49-F238E27FC236}">
                <a16:creationId xmlns:a16="http://schemas.microsoft.com/office/drawing/2014/main" id="{2C2D7749-0CBE-6AC3-A2A7-A8CAE020F9FC}"/>
              </a:ext>
            </a:extLst>
          </p:cNvPr>
          <p:cNvPicPr>
            <a:picLocks noChangeAspect="1"/>
          </p:cNvPicPr>
          <p:nvPr/>
        </p:nvPicPr>
        <p:blipFill>
          <a:blip r:embed="rId4"/>
          <a:srcRect/>
          <a:stretch>
            <a:fillRect/>
          </a:stretch>
        </p:blipFill>
        <p:spPr>
          <a:xfrm>
            <a:off x="6756060" y="1115268"/>
            <a:ext cx="2313756" cy="1841287"/>
          </a:xfrm>
          <a:prstGeom prst="rect">
            <a:avLst/>
          </a:prstGeom>
          <a:ln/>
        </p:spPr>
      </p:pic>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3737633C-0157-0BE5-4C7D-042BD1738BE7}"/>
                  </a:ext>
                </a:extLst>
              </p:cNvPr>
              <p:cNvGraphicFramePr>
                <a:graphicFrameLocks noGrp="1"/>
              </p:cNvGraphicFramePr>
              <p:nvPr>
                <p:extLst>
                  <p:ext uri="{D42A27DB-BD31-4B8C-83A1-F6EECF244321}">
                    <p14:modId xmlns:p14="http://schemas.microsoft.com/office/powerpoint/2010/main" val="3389989817"/>
                  </p:ext>
                </p:extLst>
              </p:nvPr>
            </p:nvGraphicFramePr>
            <p:xfrm>
              <a:off x="138319" y="3725405"/>
              <a:ext cx="8967165" cy="781370"/>
            </p:xfrm>
            <a:graphic>
              <a:graphicData uri="http://schemas.openxmlformats.org/drawingml/2006/table">
                <a:tbl>
                  <a:tblPr firstRow="1" firstCol="1" bandRow="1">
                    <a:tableStyleId>{8EC20E35-A176-4012-BC5E-935CFFF8708E}</a:tableStyleId>
                  </a:tblPr>
                  <a:tblGrid>
                    <a:gridCol w="603582">
                      <a:extLst>
                        <a:ext uri="{9D8B030D-6E8A-4147-A177-3AD203B41FA5}">
                          <a16:colId xmlns:a16="http://schemas.microsoft.com/office/drawing/2014/main" val="3113159050"/>
                        </a:ext>
                      </a:extLst>
                    </a:gridCol>
                    <a:gridCol w="395748">
                      <a:extLst>
                        <a:ext uri="{9D8B030D-6E8A-4147-A177-3AD203B41FA5}">
                          <a16:colId xmlns:a16="http://schemas.microsoft.com/office/drawing/2014/main" val="280205560"/>
                        </a:ext>
                      </a:extLst>
                    </a:gridCol>
                    <a:gridCol w="297118">
                      <a:extLst>
                        <a:ext uri="{9D8B030D-6E8A-4147-A177-3AD203B41FA5}">
                          <a16:colId xmlns:a16="http://schemas.microsoft.com/office/drawing/2014/main" val="55854824"/>
                        </a:ext>
                      </a:extLst>
                    </a:gridCol>
                    <a:gridCol w="351074">
                      <a:extLst>
                        <a:ext uri="{9D8B030D-6E8A-4147-A177-3AD203B41FA5}">
                          <a16:colId xmlns:a16="http://schemas.microsoft.com/office/drawing/2014/main" val="3740562006"/>
                        </a:ext>
                      </a:extLst>
                    </a:gridCol>
                    <a:gridCol w="304800">
                      <a:extLst>
                        <a:ext uri="{9D8B030D-6E8A-4147-A177-3AD203B41FA5}">
                          <a16:colId xmlns:a16="http://schemas.microsoft.com/office/drawing/2014/main" val="1744222970"/>
                        </a:ext>
                      </a:extLst>
                    </a:gridCol>
                    <a:gridCol w="358140">
                      <a:extLst>
                        <a:ext uri="{9D8B030D-6E8A-4147-A177-3AD203B41FA5}">
                          <a16:colId xmlns:a16="http://schemas.microsoft.com/office/drawing/2014/main" val="4036101842"/>
                        </a:ext>
                      </a:extLst>
                    </a:gridCol>
                    <a:gridCol w="350520">
                      <a:extLst>
                        <a:ext uri="{9D8B030D-6E8A-4147-A177-3AD203B41FA5}">
                          <a16:colId xmlns:a16="http://schemas.microsoft.com/office/drawing/2014/main" val="883069626"/>
                        </a:ext>
                      </a:extLst>
                    </a:gridCol>
                    <a:gridCol w="304800">
                      <a:extLst>
                        <a:ext uri="{9D8B030D-6E8A-4147-A177-3AD203B41FA5}">
                          <a16:colId xmlns:a16="http://schemas.microsoft.com/office/drawing/2014/main" val="2084268434"/>
                        </a:ext>
                      </a:extLst>
                    </a:gridCol>
                    <a:gridCol w="335280">
                      <a:extLst>
                        <a:ext uri="{9D8B030D-6E8A-4147-A177-3AD203B41FA5}">
                          <a16:colId xmlns:a16="http://schemas.microsoft.com/office/drawing/2014/main" val="2108911788"/>
                        </a:ext>
                      </a:extLst>
                    </a:gridCol>
                    <a:gridCol w="335280">
                      <a:extLst>
                        <a:ext uri="{9D8B030D-6E8A-4147-A177-3AD203B41FA5}">
                          <a16:colId xmlns:a16="http://schemas.microsoft.com/office/drawing/2014/main" val="362137905"/>
                        </a:ext>
                      </a:extLst>
                    </a:gridCol>
                    <a:gridCol w="304800">
                      <a:extLst>
                        <a:ext uri="{9D8B030D-6E8A-4147-A177-3AD203B41FA5}">
                          <a16:colId xmlns:a16="http://schemas.microsoft.com/office/drawing/2014/main" val="3824334985"/>
                        </a:ext>
                      </a:extLst>
                    </a:gridCol>
                    <a:gridCol w="403860">
                      <a:extLst>
                        <a:ext uri="{9D8B030D-6E8A-4147-A177-3AD203B41FA5}">
                          <a16:colId xmlns:a16="http://schemas.microsoft.com/office/drawing/2014/main" val="3985261902"/>
                        </a:ext>
                      </a:extLst>
                    </a:gridCol>
                    <a:gridCol w="373380">
                      <a:extLst>
                        <a:ext uri="{9D8B030D-6E8A-4147-A177-3AD203B41FA5}">
                          <a16:colId xmlns:a16="http://schemas.microsoft.com/office/drawing/2014/main" val="1752929376"/>
                        </a:ext>
                      </a:extLst>
                    </a:gridCol>
                    <a:gridCol w="365760">
                      <a:extLst>
                        <a:ext uri="{9D8B030D-6E8A-4147-A177-3AD203B41FA5}">
                          <a16:colId xmlns:a16="http://schemas.microsoft.com/office/drawing/2014/main" val="3008703213"/>
                        </a:ext>
                      </a:extLst>
                    </a:gridCol>
                    <a:gridCol w="388620">
                      <a:extLst>
                        <a:ext uri="{9D8B030D-6E8A-4147-A177-3AD203B41FA5}">
                          <a16:colId xmlns:a16="http://schemas.microsoft.com/office/drawing/2014/main" val="3733873647"/>
                        </a:ext>
                      </a:extLst>
                    </a:gridCol>
                    <a:gridCol w="381000">
                      <a:extLst>
                        <a:ext uri="{9D8B030D-6E8A-4147-A177-3AD203B41FA5}">
                          <a16:colId xmlns:a16="http://schemas.microsoft.com/office/drawing/2014/main" val="281686702"/>
                        </a:ext>
                      </a:extLst>
                    </a:gridCol>
                    <a:gridCol w="381000">
                      <a:extLst>
                        <a:ext uri="{9D8B030D-6E8A-4147-A177-3AD203B41FA5}">
                          <a16:colId xmlns:a16="http://schemas.microsoft.com/office/drawing/2014/main" val="2482142065"/>
                        </a:ext>
                      </a:extLst>
                    </a:gridCol>
                    <a:gridCol w="495300">
                      <a:extLst>
                        <a:ext uri="{9D8B030D-6E8A-4147-A177-3AD203B41FA5}">
                          <a16:colId xmlns:a16="http://schemas.microsoft.com/office/drawing/2014/main" val="3000331532"/>
                        </a:ext>
                      </a:extLst>
                    </a:gridCol>
                    <a:gridCol w="472440">
                      <a:extLst>
                        <a:ext uri="{9D8B030D-6E8A-4147-A177-3AD203B41FA5}">
                          <a16:colId xmlns:a16="http://schemas.microsoft.com/office/drawing/2014/main" val="208888662"/>
                        </a:ext>
                      </a:extLst>
                    </a:gridCol>
                    <a:gridCol w="396240">
                      <a:extLst>
                        <a:ext uri="{9D8B030D-6E8A-4147-A177-3AD203B41FA5}">
                          <a16:colId xmlns:a16="http://schemas.microsoft.com/office/drawing/2014/main" val="1001919474"/>
                        </a:ext>
                      </a:extLst>
                    </a:gridCol>
                    <a:gridCol w="480060">
                      <a:extLst>
                        <a:ext uri="{9D8B030D-6E8A-4147-A177-3AD203B41FA5}">
                          <a16:colId xmlns:a16="http://schemas.microsoft.com/office/drawing/2014/main" val="2668232721"/>
                        </a:ext>
                      </a:extLst>
                    </a:gridCol>
                    <a:gridCol w="464820">
                      <a:extLst>
                        <a:ext uri="{9D8B030D-6E8A-4147-A177-3AD203B41FA5}">
                          <a16:colId xmlns:a16="http://schemas.microsoft.com/office/drawing/2014/main" val="981761489"/>
                        </a:ext>
                      </a:extLst>
                    </a:gridCol>
                    <a:gridCol w="423543">
                      <a:extLst>
                        <a:ext uri="{9D8B030D-6E8A-4147-A177-3AD203B41FA5}">
                          <a16:colId xmlns:a16="http://schemas.microsoft.com/office/drawing/2014/main" val="285043399"/>
                        </a:ext>
                      </a:extLst>
                    </a:gridCol>
                  </a:tblGrid>
                  <a:tr h="91440">
                    <a:tc>
                      <a:txBody>
                        <a:bodyPr/>
                        <a:lstStyle/>
                        <a:p>
                          <a:pPr marL="0" marR="0" algn="ctr">
                            <a:lnSpc>
                              <a:spcPct val="115000"/>
                            </a:lnSpc>
                            <a:spcAft>
                              <a:spcPts val="800"/>
                            </a:spcAft>
                            <a:buNone/>
                          </a:pP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𝑥</m:t>
                                    </m:r>
                                  </m:e>
                                  <m:sub>
                                    <m:r>
                                      <a:rPr lang="en-US" sz="800" kern="0">
                                        <a:effectLst/>
                                        <a:latin typeface="Cambria Math" panose="02040503050406030204" pitchFamily="18" charset="0"/>
                                      </a:rPr>
                                      <m:t>1,</m:t>
                                    </m:r>
                                    <m:r>
                                      <a:rPr lang="en-US" sz="800" kern="0">
                                        <a:effectLst/>
                                        <a:latin typeface="Cambria Math" panose="02040503050406030204" pitchFamily="18" charset="0"/>
                                      </a:rPr>
                                      <m:t>𝐶</m:t>
                                    </m:r>
                                  </m:sub>
                                </m:sSub>
                              </m:oMath>
                            </m:oMathPara>
                          </a14:m>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𝑦</m:t>
                                    </m:r>
                                  </m:e>
                                  <m:sub>
                                    <m:r>
                                      <a:rPr lang="en-US" sz="800" kern="0">
                                        <a:effectLst/>
                                        <a:latin typeface="Cambria Math" panose="02040503050406030204" pitchFamily="18" charset="0"/>
                                      </a:rPr>
                                      <m:t>1,</m:t>
                                    </m:r>
                                    <m:r>
                                      <a:rPr lang="en-US" sz="800" kern="0">
                                        <a:effectLst/>
                                        <a:latin typeface="Cambria Math" panose="02040503050406030204" pitchFamily="18" charset="0"/>
                                      </a:rPr>
                                      <m:t>𝐶</m:t>
                                    </m:r>
                                  </m:sub>
                                </m:sSub>
                              </m:oMath>
                            </m:oMathPara>
                          </a14:m>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𝑧</m:t>
                                    </m:r>
                                  </m:e>
                                  <m:sub>
                                    <m:r>
                                      <a:rPr lang="en-US" sz="800" kern="0">
                                        <a:effectLst/>
                                        <a:latin typeface="Cambria Math" panose="02040503050406030204" pitchFamily="18" charset="0"/>
                                      </a:rPr>
                                      <m:t>1,</m:t>
                                    </m:r>
                                    <m:r>
                                      <a:rPr lang="en-US" sz="800" kern="0">
                                        <a:effectLst/>
                                        <a:latin typeface="Cambria Math" panose="02040503050406030204" pitchFamily="18" charset="0"/>
                                      </a:rPr>
                                      <m:t>𝐶</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𝑥</m:t>
                                    </m:r>
                                  </m:e>
                                  <m:sub>
                                    <m:r>
                                      <a:rPr lang="en-US" sz="800" kern="0">
                                        <a:effectLst/>
                                        <a:latin typeface="Cambria Math" panose="02040503050406030204" pitchFamily="18" charset="0"/>
                                      </a:rPr>
                                      <m:t>1,</m:t>
                                    </m:r>
                                    <m:r>
                                      <a:rPr lang="en-US" sz="800" kern="0">
                                        <a:effectLst/>
                                        <a:latin typeface="Cambria Math" panose="02040503050406030204" pitchFamily="18" charset="0"/>
                                      </a:rPr>
                                      <m:t>𝑃</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𝑦</m:t>
                                    </m:r>
                                  </m:e>
                                  <m:sub>
                                    <m:r>
                                      <a:rPr lang="en-US" sz="800" kern="0">
                                        <a:effectLst/>
                                        <a:latin typeface="Cambria Math" panose="02040503050406030204" pitchFamily="18" charset="0"/>
                                      </a:rPr>
                                      <m:t>1,</m:t>
                                    </m:r>
                                    <m:r>
                                      <a:rPr lang="en-US" sz="800" kern="0">
                                        <a:effectLst/>
                                        <a:latin typeface="Cambria Math" panose="02040503050406030204" pitchFamily="18" charset="0"/>
                                      </a:rPr>
                                      <m:t>𝑃</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𝑧</m:t>
                                    </m:r>
                                  </m:e>
                                  <m:sub>
                                    <m:r>
                                      <a:rPr lang="en-US" sz="800" kern="0">
                                        <a:effectLst/>
                                        <a:latin typeface="Cambria Math" panose="02040503050406030204" pitchFamily="18" charset="0"/>
                                      </a:rPr>
                                      <m:t>1,</m:t>
                                    </m:r>
                                    <m:r>
                                      <a:rPr lang="en-US" sz="800" kern="0">
                                        <a:effectLst/>
                                        <a:latin typeface="Cambria Math" panose="02040503050406030204" pitchFamily="18" charset="0"/>
                                      </a:rPr>
                                      <m:t>𝑃</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𝑥</m:t>
                                    </m:r>
                                  </m:e>
                                  <m:sub>
                                    <m:r>
                                      <a:rPr lang="en-US" sz="800" kern="0">
                                        <a:effectLst/>
                                        <a:latin typeface="Cambria Math" panose="02040503050406030204" pitchFamily="18" charset="0"/>
                                      </a:rPr>
                                      <m:t>2,</m:t>
                                    </m:r>
                                    <m:r>
                                      <a:rPr lang="en-US" sz="800" kern="0">
                                        <a:effectLst/>
                                        <a:latin typeface="Cambria Math" panose="02040503050406030204" pitchFamily="18" charset="0"/>
                                      </a:rPr>
                                      <m:t>𝐶</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𝑦</m:t>
                                    </m:r>
                                  </m:e>
                                  <m:sub>
                                    <m:r>
                                      <a:rPr lang="en-US" sz="800" kern="0">
                                        <a:effectLst/>
                                        <a:latin typeface="Cambria Math" panose="02040503050406030204" pitchFamily="18" charset="0"/>
                                      </a:rPr>
                                      <m:t>2,</m:t>
                                    </m:r>
                                    <m:r>
                                      <a:rPr lang="en-US" sz="800" kern="0">
                                        <a:effectLst/>
                                        <a:latin typeface="Cambria Math" panose="02040503050406030204" pitchFamily="18" charset="0"/>
                                      </a:rPr>
                                      <m:t>𝐶</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𝑧</m:t>
                                    </m:r>
                                  </m:e>
                                  <m:sub>
                                    <m:r>
                                      <a:rPr lang="en-US" sz="800" kern="0">
                                        <a:effectLst/>
                                        <a:latin typeface="Cambria Math" panose="02040503050406030204" pitchFamily="18" charset="0"/>
                                      </a:rPr>
                                      <m:t>2,</m:t>
                                    </m:r>
                                    <m:r>
                                      <a:rPr lang="en-US" sz="800" kern="0">
                                        <a:effectLst/>
                                        <a:latin typeface="Cambria Math" panose="02040503050406030204" pitchFamily="18" charset="0"/>
                                      </a:rPr>
                                      <m:t>𝐶</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𝑥</m:t>
                                    </m:r>
                                  </m:e>
                                  <m:sub>
                                    <m:r>
                                      <a:rPr lang="en-US" sz="800" kern="0">
                                        <a:effectLst/>
                                        <a:latin typeface="Cambria Math" panose="02040503050406030204" pitchFamily="18" charset="0"/>
                                      </a:rPr>
                                      <m:t>2,</m:t>
                                    </m:r>
                                    <m:r>
                                      <a:rPr lang="en-US" sz="800" kern="0">
                                        <a:effectLst/>
                                        <a:latin typeface="Cambria Math" panose="02040503050406030204" pitchFamily="18" charset="0"/>
                                      </a:rPr>
                                      <m:t>𝑃</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𝑦</m:t>
                                    </m:r>
                                  </m:e>
                                  <m:sub>
                                    <m:r>
                                      <a:rPr lang="en-US" sz="800" kern="0">
                                        <a:effectLst/>
                                        <a:latin typeface="Cambria Math" panose="02040503050406030204" pitchFamily="18" charset="0"/>
                                      </a:rPr>
                                      <m:t>2,</m:t>
                                    </m:r>
                                    <m:r>
                                      <a:rPr lang="en-US" sz="800" kern="0">
                                        <a:effectLst/>
                                        <a:latin typeface="Cambria Math" panose="02040503050406030204" pitchFamily="18" charset="0"/>
                                      </a:rPr>
                                      <m:t>𝑃</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𝑧</m:t>
                                    </m:r>
                                  </m:e>
                                  <m:sub>
                                    <m:r>
                                      <a:rPr lang="en-US" sz="800" kern="0">
                                        <a:effectLst/>
                                        <a:latin typeface="Cambria Math" panose="02040503050406030204" pitchFamily="18" charset="0"/>
                                      </a:rPr>
                                      <m:t>2,</m:t>
                                    </m:r>
                                    <m:r>
                                      <a:rPr lang="en-US" sz="800" kern="0">
                                        <a:effectLst/>
                                        <a:latin typeface="Cambria Math" panose="02040503050406030204" pitchFamily="18" charset="0"/>
                                      </a:rPr>
                                      <m:t>𝑃</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𝐸</m:t>
                                    </m:r>
                                  </m:e>
                                  <m:sub>
                                    <m:r>
                                      <a:rPr lang="en-US" sz="800" kern="0">
                                        <a:effectLst/>
                                        <a:latin typeface="Cambria Math" panose="02040503050406030204" pitchFamily="18" charset="0"/>
                                      </a:rPr>
                                      <m:t>1,</m:t>
                                    </m:r>
                                    <m:r>
                                      <a:rPr lang="en-US" sz="800" kern="0">
                                        <a:effectLst/>
                                        <a:latin typeface="Cambria Math" panose="02040503050406030204" pitchFamily="18" charset="0"/>
                                      </a:rPr>
                                      <m:t>𝐶</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𝐸</m:t>
                                    </m:r>
                                  </m:e>
                                  <m:sub>
                                    <m:r>
                                      <a:rPr lang="en-US" sz="800" kern="0">
                                        <a:effectLst/>
                                        <a:latin typeface="Cambria Math" panose="02040503050406030204" pitchFamily="18" charset="0"/>
                                      </a:rPr>
                                      <m:t>1,</m:t>
                                    </m:r>
                                    <m:r>
                                      <a:rPr lang="en-US" sz="800" kern="0">
                                        <a:effectLst/>
                                        <a:latin typeface="Cambria Math" panose="02040503050406030204" pitchFamily="18" charset="0"/>
                                      </a:rPr>
                                      <m:t>𝑃</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𝐸</m:t>
                                    </m:r>
                                  </m:e>
                                  <m:sub>
                                    <m:r>
                                      <a:rPr lang="en-US" sz="800" kern="0">
                                        <a:effectLst/>
                                        <a:latin typeface="Cambria Math" panose="02040503050406030204" pitchFamily="18" charset="0"/>
                                      </a:rPr>
                                      <m:t>2,</m:t>
                                    </m:r>
                                    <m:r>
                                      <a:rPr lang="en-US" sz="800" kern="0">
                                        <a:effectLst/>
                                        <a:latin typeface="Cambria Math" panose="02040503050406030204" pitchFamily="18" charset="0"/>
                                      </a:rPr>
                                      <m:t>𝐶</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𝐸</m:t>
                                    </m:r>
                                  </m:e>
                                  <m:sub>
                                    <m:r>
                                      <a:rPr lang="en-US" sz="800" kern="0">
                                        <a:effectLst/>
                                        <a:latin typeface="Cambria Math" panose="02040503050406030204" pitchFamily="18" charset="0"/>
                                      </a:rPr>
                                      <m:t>2,</m:t>
                                    </m:r>
                                    <m:r>
                                      <a:rPr lang="en-US" sz="800" kern="0">
                                        <a:effectLst/>
                                        <a:latin typeface="Cambria Math" panose="02040503050406030204" pitchFamily="18" charset="0"/>
                                      </a:rPr>
                                      <m:t>𝑃</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𝜃</m:t>
                                    </m:r>
                                  </m:e>
                                  <m:sub>
                                    <m:r>
                                      <a:rPr lang="en-US" sz="800" kern="0">
                                        <a:effectLst/>
                                        <a:latin typeface="Cambria Math" panose="02040503050406030204" pitchFamily="18" charset="0"/>
                                      </a:rPr>
                                      <m:t>1,</m:t>
                                    </m:r>
                                    <m:r>
                                      <a:rPr lang="en-US" sz="800" kern="0">
                                        <a:effectLst/>
                                        <a:latin typeface="Cambria Math" panose="02040503050406030204" pitchFamily="18" charset="0"/>
                                      </a:rPr>
                                      <m:t>𝑝𝑜𝑠</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𝜃</m:t>
                                    </m:r>
                                  </m:e>
                                  <m:sub>
                                    <m:r>
                                      <a:rPr lang="en-US" sz="800" kern="0">
                                        <a:effectLst/>
                                        <a:latin typeface="Cambria Math" panose="02040503050406030204" pitchFamily="18" charset="0"/>
                                      </a:rPr>
                                      <m:t>2,</m:t>
                                    </m:r>
                                    <m:r>
                                      <a:rPr lang="en-US" sz="800" kern="0">
                                        <a:effectLst/>
                                        <a:latin typeface="Cambria Math" panose="02040503050406030204" pitchFamily="18" charset="0"/>
                                      </a:rPr>
                                      <m:t>𝑝𝑜𝑠</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𝜃</m:t>
                                    </m:r>
                                  </m:e>
                                  <m:sub>
                                    <m:r>
                                      <a:rPr lang="en-US" sz="800" kern="0">
                                        <a:effectLst/>
                                        <a:latin typeface="Cambria Math" panose="02040503050406030204" pitchFamily="18" charset="0"/>
                                      </a:rPr>
                                      <m:t>1,</m:t>
                                    </m:r>
                                    <m:r>
                                      <a:rPr lang="en-US" sz="800" kern="0">
                                        <a:effectLst/>
                                        <a:latin typeface="Cambria Math" panose="02040503050406030204" pitchFamily="18" charset="0"/>
                                      </a:rPr>
                                      <m:t>𝑒𝑛𝑒</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14:m>
                            <m:oMathPara xmlns:m="http://schemas.openxmlformats.org/officeDocument/2006/math">
                              <m:oMathParaPr>
                                <m:jc m:val="centerGroup"/>
                              </m:oMathParaPr>
                              <m:oMath xmlns:m="http://schemas.openxmlformats.org/officeDocument/2006/math">
                                <m:sSub>
                                  <m:sSubPr>
                                    <m:ctrlPr>
                                      <a:rPr lang="en-US" sz="800" i="1" kern="0">
                                        <a:effectLst/>
                                        <a:latin typeface="Cambria Math" panose="02040503050406030204" pitchFamily="18" charset="0"/>
                                      </a:rPr>
                                    </m:ctrlPr>
                                  </m:sSubPr>
                                  <m:e>
                                    <m:r>
                                      <a:rPr lang="en-US" sz="800" kern="0">
                                        <a:effectLst/>
                                        <a:latin typeface="Cambria Math" panose="02040503050406030204" pitchFamily="18" charset="0"/>
                                      </a:rPr>
                                      <m:t>𝜃</m:t>
                                    </m:r>
                                  </m:e>
                                  <m:sub>
                                    <m:r>
                                      <a:rPr lang="en-US" sz="800" kern="0">
                                        <a:effectLst/>
                                        <a:latin typeface="Cambria Math" panose="02040503050406030204" pitchFamily="18" charset="0"/>
                                      </a:rPr>
                                      <m:t>2,</m:t>
                                    </m:r>
                                    <m:r>
                                      <a:rPr lang="en-US" sz="800" kern="0">
                                        <a:effectLst/>
                                        <a:latin typeface="Cambria Math" panose="02040503050406030204" pitchFamily="18" charset="0"/>
                                      </a:rPr>
                                      <m:t>𝑒𝑛𝑒</m:t>
                                    </m:r>
                                  </m:sub>
                                </m:sSub>
                              </m:oMath>
                            </m:oMathPara>
                          </a14:m>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 </a:t>
                          </a:r>
                          <a14:m>
                            <m:oMath xmlns:m="http://schemas.openxmlformats.org/officeDocument/2006/math">
                              <m:r>
                                <m:rPr>
                                  <m:sty m:val="p"/>
                                </m:rPr>
                                <a:rPr lang="en-US" sz="800" kern="0">
                                  <a:effectLst/>
                                  <a:latin typeface="Cambria Math" panose="02040503050406030204" pitchFamily="18" charset="0"/>
                                </a:rPr>
                                <m:t>Δ</m:t>
                              </m:r>
                              <m:r>
                                <a:rPr lang="en-US" sz="800" kern="0">
                                  <a:effectLst/>
                                  <a:latin typeface="Cambria Math" panose="02040503050406030204" pitchFamily="18" charset="0"/>
                                </a:rPr>
                                <m:t>𝜙</m:t>
                              </m:r>
                            </m:oMath>
                          </a14:m>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Label</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28078954"/>
                      </a:ext>
                    </a:extLst>
                  </a:tr>
                  <a:tr h="91440">
                    <a:tc>
                      <a:txBody>
                        <a:bodyPr/>
                        <a:lstStyle/>
                        <a:p>
                          <a:pPr marL="0" marR="0" algn="ctr">
                            <a:lnSpc>
                              <a:spcPct val="115000"/>
                            </a:lnSpc>
                            <a:spcAft>
                              <a:spcPts val="800"/>
                            </a:spcAft>
                            <a:buNone/>
                          </a:pPr>
                          <a:r>
                            <a:rPr lang="en-US" sz="800" kern="100" dirty="0">
                              <a:effectLst/>
                            </a:rPr>
                            <a:t>Config. 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-114.7</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54.58</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7.389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76.27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-9.54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109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-52.06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-6.968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100.7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-47.96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-11.96</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0.19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0.321</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0.329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0.182</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65.906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148.34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65.914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143.871</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44.532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90357465"/>
                      </a:ext>
                    </a:extLst>
                  </a:tr>
                  <a:tr h="91440">
                    <a:tc>
                      <a:txBody>
                        <a:bodyPr/>
                        <a:lstStyle/>
                        <a:p>
                          <a:pPr marL="0" marR="0" algn="ctr">
                            <a:lnSpc>
                              <a:spcPct val="115000"/>
                            </a:lnSpc>
                            <a:spcAft>
                              <a:spcPts val="800"/>
                            </a:spcAft>
                            <a:buNone/>
                          </a:pPr>
                          <a:r>
                            <a:rPr lang="en-US" sz="800" kern="100" dirty="0">
                              <a:effectLst/>
                            </a:rPr>
                            <a:t>Config. 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76.27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-9.54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-114.7</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54.58</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7.389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109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-52.06</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-6.968</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100.7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-47.96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-11.96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0.321</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0.19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0.329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0.182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119.66</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152.062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133.588</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143.871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128.215</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31037723"/>
                      </a:ext>
                    </a:extLst>
                  </a:tr>
                  <a:tr h="91440">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sz="800" kern="100" dirty="0">
                              <a:effectLst/>
                            </a:rPr>
                            <a:t>Config. 3</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-114.7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54.58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7.389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76.27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-9.54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100.7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-47.96</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-11.96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109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-52.06</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-6.968</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0.19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0.321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0.182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0.329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66.852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32.982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65.914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63.461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-135.872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44768756"/>
                      </a:ext>
                    </a:extLst>
                  </a:tr>
                  <a:tr h="91440">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sz="800" kern="100" dirty="0">
                              <a:effectLst/>
                            </a:rPr>
                            <a:t>Config. 4</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76.27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-9.54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-114.7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54.58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7.389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100.7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-47.96</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-11.96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109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-52.06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-6.968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0.19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0.321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0.329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0.182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118.962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29.06</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65.914</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143.871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-51.291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12473931"/>
                      </a:ext>
                    </a:extLst>
                  </a:tr>
                </a:tbl>
              </a:graphicData>
            </a:graphic>
          </p:graphicFrame>
        </mc:Choice>
        <mc:Fallback xmlns="">
          <p:graphicFrame>
            <p:nvGraphicFramePr>
              <p:cNvPr id="6" name="Table 5">
                <a:extLst>
                  <a:ext uri="{FF2B5EF4-FFF2-40B4-BE49-F238E27FC236}">
                    <a16:creationId xmlns:a16="http://schemas.microsoft.com/office/drawing/2014/main" id="{3737633C-0157-0BE5-4C7D-042BD1738BE7}"/>
                  </a:ext>
                </a:extLst>
              </p:cNvPr>
              <p:cNvGraphicFramePr>
                <a:graphicFrameLocks noGrp="1"/>
              </p:cNvGraphicFramePr>
              <p:nvPr>
                <p:extLst>
                  <p:ext uri="{D42A27DB-BD31-4B8C-83A1-F6EECF244321}">
                    <p14:modId xmlns:p14="http://schemas.microsoft.com/office/powerpoint/2010/main" val="3389989817"/>
                  </p:ext>
                </p:extLst>
              </p:nvPr>
            </p:nvGraphicFramePr>
            <p:xfrm>
              <a:off x="138319" y="3725405"/>
              <a:ext cx="8967165" cy="781370"/>
            </p:xfrm>
            <a:graphic>
              <a:graphicData uri="http://schemas.openxmlformats.org/drawingml/2006/table">
                <a:tbl>
                  <a:tblPr firstRow="1" firstCol="1" bandRow="1">
                    <a:tableStyleId>{8EC20E35-A176-4012-BC5E-935CFFF8708E}</a:tableStyleId>
                  </a:tblPr>
                  <a:tblGrid>
                    <a:gridCol w="603582">
                      <a:extLst>
                        <a:ext uri="{9D8B030D-6E8A-4147-A177-3AD203B41FA5}">
                          <a16:colId xmlns:a16="http://schemas.microsoft.com/office/drawing/2014/main" val="3113159050"/>
                        </a:ext>
                      </a:extLst>
                    </a:gridCol>
                    <a:gridCol w="395748">
                      <a:extLst>
                        <a:ext uri="{9D8B030D-6E8A-4147-A177-3AD203B41FA5}">
                          <a16:colId xmlns:a16="http://schemas.microsoft.com/office/drawing/2014/main" val="280205560"/>
                        </a:ext>
                      </a:extLst>
                    </a:gridCol>
                    <a:gridCol w="297118">
                      <a:extLst>
                        <a:ext uri="{9D8B030D-6E8A-4147-A177-3AD203B41FA5}">
                          <a16:colId xmlns:a16="http://schemas.microsoft.com/office/drawing/2014/main" val="55854824"/>
                        </a:ext>
                      </a:extLst>
                    </a:gridCol>
                    <a:gridCol w="351074">
                      <a:extLst>
                        <a:ext uri="{9D8B030D-6E8A-4147-A177-3AD203B41FA5}">
                          <a16:colId xmlns:a16="http://schemas.microsoft.com/office/drawing/2014/main" val="3740562006"/>
                        </a:ext>
                      </a:extLst>
                    </a:gridCol>
                    <a:gridCol w="304800">
                      <a:extLst>
                        <a:ext uri="{9D8B030D-6E8A-4147-A177-3AD203B41FA5}">
                          <a16:colId xmlns:a16="http://schemas.microsoft.com/office/drawing/2014/main" val="1744222970"/>
                        </a:ext>
                      </a:extLst>
                    </a:gridCol>
                    <a:gridCol w="358140">
                      <a:extLst>
                        <a:ext uri="{9D8B030D-6E8A-4147-A177-3AD203B41FA5}">
                          <a16:colId xmlns:a16="http://schemas.microsoft.com/office/drawing/2014/main" val="4036101842"/>
                        </a:ext>
                      </a:extLst>
                    </a:gridCol>
                    <a:gridCol w="350520">
                      <a:extLst>
                        <a:ext uri="{9D8B030D-6E8A-4147-A177-3AD203B41FA5}">
                          <a16:colId xmlns:a16="http://schemas.microsoft.com/office/drawing/2014/main" val="883069626"/>
                        </a:ext>
                      </a:extLst>
                    </a:gridCol>
                    <a:gridCol w="304800">
                      <a:extLst>
                        <a:ext uri="{9D8B030D-6E8A-4147-A177-3AD203B41FA5}">
                          <a16:colId xmlns:a16="http://schemas.microsoft.com/office/drawing/2014/main" val="2084268434"/>
                        </a:ext>
                      </a:extLst>
                    </a:gridCol>
                    <a:gridCol w="335280">
                      <a:extLst>
                        <a:ext uri="{9D8B030D-6E8A-4147-A177-3AD203B41FA5}">
                          <a16:colId xmlns:a16="http://schemas.microsoft.com/office/drawing/2014/main" val="2108911788"/>
                        </a:ext>
                      </a:extLst>
                    </a:gridCol>
                    <a:gridCol w="335280">
                      <a:extLst>
                        <a:ext uri="{9D8B030D-6E8A-4147-A177-3AD203B41FA5}">
                          <a16:colId xmlns:a16="http://schemas.microsoft.com/office/drawing/2014/main" val="362137905"/>
                        </a:ext>
                      </a:extLst>
                    </a:gridCol>
                    <a:gridCol w="304800">
                      <a:extLst>
                        <a:ext uri="{9D8B030D-6E8A-4147-A177-3AD203B41FA5}">
                          <a16:colId xmlns:a16="http://schemas.microsoft.com/office/drawing/2014/main" val="3824334985"/>
                        </a:ext>
                      </a:extLst>
                    </a:gridCol>
                    <a:gridCol w="403860">
                      <a:extLst>
                        <a:ext uri="{9D8B030D-6E8A-4147-A177-3AD203B41FA5}">
                          <a16:colId xmlns:a16="http://schemas.microsoft.com/office/drawing/2014/main" val="3985261902"/>
                        </a:ext>
                      </a:extLst>
                    </a:gridCol>
                    <a:gridCol w="373380">
                      <a:extLst>
                        <a:ext uri="{9D8B030D-6E8A-4147-A177-3AD203B41FA5}">
                          <a16:colId xmlns:a16="http://schemas.microsoft.com/office/drawing/2014/main" val="1752929376"/>
                        </a:ext>
                      </a:extLst>
                    </a:gridCol>
                    <a:gridCol w="365760">
                      <a:extLst>
                        <a:ext uri="{9D8B030D-6E8A-4147-A177-3AD203B41FA5}">
                          <a16:colId xmlns:a16="http://schemas.microsoft.com/office/drawing/2014/main" val="3008703213"/>
                        </a:ext>
                      </a:extLst>
                    </a:gridCol>
                    <a:gridCol w="388620">
                      <a:extLst>
                        <a:ext uri="{9D8B030D-6E8A-4147-A177-3AD203B41FA5}">
                          <a16:colId xmlns:a16="http://schemas.microsoft.com/office/drawing/2014/main" val="3733873647"/>
                        </a:ext>
                      </a:extLst>
                    </a:gridCol>
                    <a:gridCol w="381000">
                      <a:extLst>
                        <a:ext uri="{9D8B030D-6E8A-4147-A177-3AD203B41FA5}">
                          <a16:colId xmlns:a16="http://schemas.microsoft.com/office/drawing/2014/main" val="281686702"/>
                        </a:ext>
                      </a:extLst>
                    </a:gridCol>
                    <a:gridCol w="381000">
                      <a:extLst>
                        <a:ext uri="{9D8B030D-6E8A-4147-A177-3AD203B41FA5}">
                          <a16:colId xmlns:a16="http://schemas.microsoft.com/office/drawing/2014/main" val="2482142065"/>
                        </a:ext>
                      </a:extLst>
                    </a:gridCol>
                    <a:gridCol w="495300">
                      <a:extLst>
                        <a:ext uri="{9D8B030D-6E8A-4147-A177-3AD203B41FA5}">
                          <a16:colId xmlns:a16="http://schemas.microsoft.com/office/drawing/2014/main" val="3000331532"/>
                        </a:ext>
                      </a:extLst>
                    </a:gridCol>
                    <a:gridCol w="472440">
                      <a:extLst>
                        <a:ext uri="{9D8B030D-6E8A-4147-A177-3AD203B41FA5}">
                          <a16:colId xmlns:a16="http://schemas.microsoft.com/office/drawing/2014/main" val="208888662"/>
                        </a:ext>
                      </a:extLst>
                    </a:gridCol>
                    <a:gridCol w="396240">
                      <a:extLst>
                        <a:ext uri="{9D8B030D-6E8A-4147-A177-3AD203B41FA5}">
                          <a16:colId xmlns:a16="http://schemas.microsoft.com/office/drawing/2014/main" val="1001919474"/>
                        </a:ext>
                      </a:extLst>
                    </a:gridCol>
                    <a:gridCol w="480060">
                      <a:extLst>
                        <a:ext uri="{9D8B030D-6E8A-4147-A177-3AD203B41FA5}">
                          <a16:colId xmlns:a16="http://schemas.microsoft.com/office/drawing/2014/main" val="2668232721"/>
                        </a:ext>
                      </a:extLst>
                    </a:gridCol>
                    <a:gridCol w="464820">
                      <a:extLst>
                        <a:ext uri="{9D8B030D-6E8A-4147-A177-3AD203B41FA5}">
                          <a16:colId xmlns:a16="http://schemas.microsoft.com/office/drawing/2014/main" val="981761489"/>
                        </a:ext>
                      </a:extLst>
                    </a:gridCol>
                    <a:gridCol w="423543">
                      <a:extLst>
                        <a:ext uri="{9D8B030D-6E8A-4147-A177-3AD203B41FA5}">
                          <a16:colId xmlns:a16="http://schemas.microsoft.com/office/drawing/2014/main" val="285043399"/>
                        </a:ext>
                      </a:extLst>
                    </a:gridCol>
                  </a:tblGrid>
                  <a:tr h="252794">
                    <a:tc>
                      <a:txBody>
                        <a:bodyPr/>
                        <a:lstStyle/>
                        <a:p>
                          <a:pPr marL="0" marR="0" algn="ctr">
                            <a:lnSpc>
                              <a:spcPct val="115000"/>
                            </a:lnSpc>
                            <a:spcAft>
                              <a:spcPts val="800"/>
                            </a:spcAft>
                            <a:buNone/>
                          </a:pP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endParaRPr lang="en-US"/>
                        </a:p>
                      </a:txBody>
                      <a:tcPr marL="0" marR="0" marT="0" marB="0" anchor="ctr">
                        <a:blipFill>
                          <a:blip r:embed="rId5"/>
                          <a:stretch>
                            <a:fillRect l="-152308" t="-4762" r="-2015385" b="-228571"/>
                          </a:stretch>
                        </a:blipFill>
                      </a:tcPr>
                    </a:tc>
                    <a:tc>
                      <a:txBody>
                        <a:bodyPr/>
                        <a:lstStyle/>
                        <a:p>
                          <a:endParaRPr lang="en-US"/>
                        </a:p>
                      </a:txBody>
                      <a:tcPr marL="0" marR="0" marT="0" marB="0" anchor="ctr">
                        <a:blipFill>
                          <a:blip r:embed="rId5"/>
                          <a:stretch>
                            <a:fillRect l="-334694" t="-4762" r="-2573469" b="-228571"/>
                          </a:stretch>
                        </a:blipFill>
                      </a:tcPr>
                    </a:tc>
                    <a:tc>
                      <a:txBody>
                        <a:bodyPr/>
                        <a:lstStyle/>
                        <a:p>
                          <a:endParaRPr lang="en-US"/>
                        </a:p>
                      </a:txBody>
                      <a:tcPr marL="0" marR="0" marT="0" marB="0" anchor="ctr">
                        <a:blipFill>
                          <a:blip r:embed="rId5"/>
                          <a:stretch>
                            <a:fillRect l="-373684" t="-4762" r="-2112281" b="-228571"/>
                          </a:stretch>
                        </a:blipFill>
                      </a:tcPr>
                    </a:tc>
                    <a:tc>
                      <a:txBody>
                        <a:bodyPr/>
                        <a:lstStyle/>
                        <a:p>
                          <a:endParaRPr lang="en-US"/>
                        </a:p>
                      </a:txBody>
                      <a:tcPr marL="0" marR="0" marT="0" marB="0" anchor="ctr">
                        <a:blipFill>
                          <a:blip r:embed="rId5"/>
                          <a:stretch>
                            <a:fillRect l="-540000" t="-4762" r="-2308000" b="-228571"/>
                          </a:stretch>
                        </a:blipFill>
                      </a:tcPr>
                    </a:tc>
                    <a:tc>
                      <a:txBody>
                        <a:bodyPr/>
                        <a:lstStyle/>
                        <a:p>
                          <a:endParaRPr lang="en-US"/>
                        </a:p>
                      </a:txBody>
                      <a:tcPr marL="0" marR="0" marT="0" marB="0" anchor="ctr">
                        <a:blipFill>
                          <a:blip r:embed="rId5"/>
                          <a:stretch>
                            <a:fillRect l="-542373" t="-4762" r="-1855932" b="-228571"/>
                          </a:stretch>
                        </a:blipFill>
                      </a:tcPr>
                    </a:tc>
                    <a:tc>
                      <a:txBody>
                        <a:bodyPr/>
                        <a:lstStyle/>
                        <a:p>
                          <a:endParaRPr lang="en-US"/>
                        </a:p>
                      </a:txBody>
                      <a:tcPr marL="0" marR="0" marT="0" marB="0" anchor="ctr">
                        <a:blipFill>
                          <a:blip r:embed="rId5"/>
                          <a:stretch>
                            <a:fillRect l="-653448" t="-4762" r="-1787931" b="-228571"/>
                          </a:stretch>
                        </a:blipFill>
                      </a:tcPr>
                    </a:tc>
                    <a:tc>
                      <a:txBody>
                        <a:bodyPr/>
                        <a:lstStyle/>
                        <a:p>
                          <a:endParaRPr lang="en-US"/>
                        </a:p>
                      </a:txBody>
                      <a:tcPr marL="0" marR="0" marT="0" marB="0" anchor="ctr">
                        <a:blipFill>
                          <a:blip r:embed="rId5"/>
                          <a:stretch>
                            <a:fillRect l="-874000" t="-4762" r="-1974000" b="-228571"/>
                          </a:stretch>
                        </a:blipFill>
                      </a:tcPr>
                    </a:tc>
                    <a:tc>
                      <a:txBody>
                        <a:bodyPr/>
                        <a:lstStyle/>
                        <a:p>
                          <a:endParaRPr lang="en-US"/>
                        </a:p>
                      </a:txBody>
                      <a:tcPr marL="0" marR="0" marT="0" marB="0" anchor="ctr">
                        <a:blipFill>
                          <a:blip r:embed="rId5"/>
                          <a:stretch>
                            <a:fillRect l="-885455" t="-4762" r="-1694545" b="-228571"/>
                          </a:stretch>
                        </a:blipFill>
                      </a:tcPr>
                    </a:tc>
                    <a:tc>
                      <a:txBody>
                        <a:bodyPr/>
                        <a:lstStyle/>
                        <a:p>
                          <a:endParaRPr lang="en-US"/>
                        </a:p>
                      </a:txBody>
                      <a:tcPr marL="0" marR="0" marT="0" marB="0" anchor="ctr">
                        <a:blipFill>
                          <a:blip r:embed="rId5"/>
                          <a:stretch>
                            <a:fillRect l="-985455" t="-4762" r="-1594545" b="-228571"/>
                          </a:stretch>
                        </a:blipFill>
                      </a:tcPr>
                    </a:tc>
                    <a:tc>
                      <a:txBody>
                        <a:bodyPr/>
                        <a:lstStyle/>
                        <a:p>
                          <a:endParaRPr lang="en-US"/>
                        </a:p>
                      </a:txBody>
                      <a:tcPr marL="0" marR="0" marT="0" marB="0" anchor="ctr">
                        <a:blipFill>
                          <a:blip r:embed="rId5"/>
                          <a:stretch>
                            <a:fillRect l="-1194000" t="-4762" r="-1654000" b="-228571"/>
                          </a:stretch>
                        </a:blipFill>
                      </a:tcPr>
                    </a:tc>
                    <a:tc>
                      <a:txBody>
                        <a:bodyPr/>
                        <a:lstStyle/>
                        <a:p>
                          <a:endParaRPr lang="en-US"/>
                        </a:p>
                      </a:txBody>
                      <a:tcPr marL="0" marR="0" marT="0" marB="0" anchor="ctr">
                        <a:blipFill>
                          <a:blip r:embed="rId5"/>
                          <a:stretch>
                            <a:fillRect l="-980303" t="-4762" r="-1153030" b="-228571"/>
                          </a:stretch>
                        </a:blipFill>
                      </a:tcPr>
                    </a:tc>
                    <a:tc>
                      <a:txBody>
                        <a:bodyPr/>
                        <a:lstStyle/>
                        <a:p>
                          <a:endParaRPr lang="en-US"/>
                        </a:p>
                      </a:txBody>
                      <a:tcPr marL="0" marR="0" marT="0" marB="0" anchor="ctr">
                        <a:blipFill>
                          <a:blip r:embed="rId5"/>
                          <a:stretch>
                            <a:fillRect l="-1150000" t="-4762" r="-1127419" b="-228571"/>
                          </a:stretch>
                        </a:blipFill>
                      </a:tcPr>
                    </a:tc>
                    <a:tc>
                      <a:txBody>
                        <a:bodyPr/>
                        <a:lstStyle/>
                        <a:p>
                          <a:endParaRPr lang="en-US"/>
                        </a:p>
                      </a:txBody>
                      <a:tcPr marL="0" marR="0" marT="0" marB="0" anchor="ctr">
                        <a:blipFill>
                          <a:blip r:embed="rId5"/>
                          <a:stretch>
                            <a:fillRect l="-1291667" t="-4762" r="-1065000" b="-228571"/>
                          </a:stretch>
                        </a:blipFill>
                      </a:tcPr>
                    </a:tc>
                    <a:tc>
                      <a:txBody>
                        <a:bodyPr/>
                        <a:lstStyle/>
                        <a:p>
                          <a:endParaRPr lang="en-US"/>
                        </a:p>
                      </a:txBody>
                      <a:tcPr marL="0" marR="0" marT="0" marB="0" anchor="ctr">
                        <a:blipFill>
                          <a:blip r:embed="rId5"/>
                          <a:stretch>
                            <a:fillRect l="-1325397" t="-4762" r="-914286" b="-228571"/>
                          </a:stretch>
                        </a:blipFill>
                      </a:tcPr>
                    </a:tc>
                    <a:tc>
                      <a:txBody>
                        <a:bodyPr/>
                        <a:lstStyle/>
                        <a:p>
                          <a:endParaRPr lang="en-US"/>
                        </a:p>
                      </a:txBody>
                      <a:tcPr marL="0" marR="0" marT="0" marB="0" anchor="ctr">
                        <a:blipFill>
                          <a:blip r:embed="rId5"/>
                          <a:stretch>
                            <a:fillRect l="-1425397" t="-4762" r="-814286" b="-228571"/>
                          </a:stretch>
                        </a:blipFill>
                      </a:tcPr>
                    </a:tc>
                    <a:tc>
                      <a:txBody>
                        <a:bodyPr/>
                        <a:lstStyle/>
                        <a:p>
                          <a:endParaRPr lang="en-US"/>
                        </a:p>
                      </a:txBody>
                      <a:tcPr marL="0" marR="0" marT="0" marB="0" anchor="ctr">
                        <a:blipFill>
                          <a:blip r:embed="rId5"/>
                          <a:stretch>
                            <a:fillRect l="-1550000" t="-4762" r="-727419" b="-228571"/>
                          </a:stretch>
                        </a:blipFill>
                      </a:tcPr>
                    </a:tc>
                    <a:tc>
                      <a:txBody>
                        <a:bodyPr/>
                        <a:lstStyle/>
                        <a:p>
                          <a:endParaRPr lang="en-US"/>
                        </a:p>
                      </a:txBody>
                      <a:tcPr marL="0" marR="0" marT="0" marB="0" anchor="ctr">
                        <a:blipFill>
                          <a:blip r:embed="rId5"/>
                          <a:stretch>
                            <a:fillRect l="-1247561" t="-4762" r="-450000" b="-228571"/>
                          </a:stretch>
                        </a:blipFill>
                      </a:tcPr>
                    </a:tc>
                    <a:tc>
                      <a:txBody>
                        <a:bodyPr/>
                        <a:lstStyle/>
                        <a:p>
                          <a:endParaRPr lang="en-US"/>
                        </a:p>
                      </a:txBody>
                      <a:tcPr marL="0" marR="0" marT="0" marB="0" anchor="ctr">
                        <a:blipFill>
                          <a:blip r:embed="rId5"/>
                          <a:stretch>
                            <a:fillRect l="-1435065" t="-4762" r="-379221" b="-228571"/>
                          </a:stretch>
                        </a:blipFill>
                      </a:tcPr>
                    </a:tc>
                    <a:tc>
                      <a:txBody>
                        <a:bodyPr/>
                        <a:lstStyle/>
                        <a:p>
                          <a:endParaRPr lang="en-US"/>
                        </a:p>
                      </a:txBody>
                      <a:tcPr marL="0" marR="0" marT="0" marB="0" anchor="ctr">
                        <a:blipFill>
                          <a:blip r:embed="rId5"/>
                          <a:stretch>
                            <a:fillRect l="-1818462" t="-4762" r="-349231" b="-228571"/>
                          </a:stretch>
                        </a:blipFill>
                      </a:tcPr>
                    </a:tc>
                    <a:tc>
                      <a:txBody>
                        <a:bodyPr/>
                        <a:lstStyle/>
                        <a:p>
                          <a:endParaRPr lang="en-US"/>
                        </a:p>
                      </a:txBody>
                      <a:tcPr marL="0" marR="0" marT="0" marB="0" anchor="ctr">
                        <a:blipFill>
                          <a:blip r:embed="rId5"/>
                          <a:stretch>
                            <a:fillRect l="-1578481" t="-4762" r="-187342" b="-228571"/>
                          </a:stretch>
                        </a:blipFill>
                      </a:tcPr>
                    </a:tc>
                    <a:tc>
                      <a:txBody>
                        <a:bodyPr/>
                        <a:lstStyle/>
                        <a:p>
                          <a:endParaRPr lang="en-US"/>
                        </a:p>
                      </a:txBody>
                      <a:tcPr marL="0" marR="0" marT="0" marB="0" anchor="ctr">
                        <a:blipFill>
                          <a:blip r:embed="rId5"/>
                          <a:stretch>
                            <a:fillRect l="-1744737" t="-4762" r="-94737" b="-228571"/>
                          </a:stretch>
                        </a:blipFill>
                      </a:tcPr>
                    </a:tc>
                    <a:tc>
                      <a:txBody>
                        <a:bodyPr/>
                        <a:lstStyle/>
                        <a:p>
                          <a:pPr marL="0" marR="0" algn="ctr">
                            <a:lnSpc>
                              <a:spcPct val="115000"/>
                            </a:lnSpc>
                            <a:spcAft>
                              <a:spcPts val="800"/>
                            </a:spcAft>
                            <a:buNone/>
                          </a:pPr>
                          <a:r>
                            <a:rPr lang="en-US" sz="800" kern="0" dirty="0">
                              <a:effectLst/>
                            </a:rPr>
                            <a:t>Label</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28078954"/>
                      </a:ext>
                    </a:extLst>
                  </a:tr>
                  <a:tr h="132144">
                    <a:tc>
                      <a:txBody>
                        <a:bodyPr/>
                        <a:lstStyle/>
                        <a:p>
                          <a:pPr marL="0" marR="0" algn="ctr">
                            <a:lnSpc>
                              <a:spcPct val="115000"/>
                            </a:lnSpc>
                            <a:spcAft>
                              <a:spcPts val="800"/>
                            </a:spcAft>
                            <a:buNone/>
                          </a:pPr>
                          <a:r>
                            <a:rPr lang="en-US" sz="800" kern="100" dirty="0">
                              <a:effectLst/>
                            </a:rPr>
                            <a:t>Config. 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-114.7</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54.58</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7.389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76.27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-9.54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109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-52.06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-6.968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100.7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-47.96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-11.96</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0.19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0.321</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0.329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0.182</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65.906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148.34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65.914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143.871</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44.532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90357465"/>
                      </a:ext>
                    </a:extLst>
                  </a:tr>
                  <a:tr h="132144">
                    <a:tc>
                      <a:txBody>
                        <a:bodyPr/>
                        <a:lstStyle/>
                        <a:p>
                          <a:pPr marL="0" marR="0" algn="ctr">
                            <a:lnSpc>
                              <a:spcPct val="115000"/>
                            </a:lnSpc>
                            <a:spcAft>
                              <a:spcPts val="800"/>
                            </a:spcAft>
                            <a:buNone/>
                          </a:pPr>
                          <a:r>
                            <a:rPr lang="en-US" sz="800" kern="100" dirty="0">
                              <a:effectLst/>
                            </a:rPr>
                            <a:t>Config. 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76.27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-9.54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-114.7</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54.58</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7.389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109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-52.06</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-6.968</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100.7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-47.96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-11.96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0.321</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0.19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0.329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0.182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119.66</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152.062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133.588</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143.871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128.215</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31037723"/>
                      </a:ext>
                    </a:extLst>
                  </a:tr>
                  <a:tr h="132144">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sz="800" kern="100" dirty="0">
                              <a:effectLst/>
                            </a:rPr>
                            <a:t>Config. 3</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-114.7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54.58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7.389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76.27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-9.54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100.7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-47.96</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-11.96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109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-52.06</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-6.968</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0.19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0.321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0.182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0.329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66.852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32.982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65.914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63.461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-135.872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44768756"/>
                      </a:ext>
                    </a:extLst>
                  </a:tr>
                  <a:tr h="132144">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sz="800" kern="100" dirty="0">
                              <a:effectLst/>
                            </a:rPr>
                            <a:t>Config. 4</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76.27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-9.54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-114.7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54.58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7.389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100.7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-47.96</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-11.96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109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-52.06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a:effectLst/>
                            </a:rPr>
                            <a:t>-6.968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0.19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0.321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0.329</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0.182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118.962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29.06</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65.914</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143.871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-51.291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marL="0" marR="0" algn="ctr">
                            <a:lnSpc>
                              <a:spcPct val="115000"/>
                            </a:lnSpc>
                            <a:spcAft>
                              <a:spcPts val="800"/>
                            </a:spcAft>
                            <a:buNone/>
                          </a:pPr>
                          <a:r>
                            <a:rPr lang="en-US" sz="800" kern="0" dirty="0">
                              <a:effectLst/>
                            </a:rPr>
                            <a:t>0</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12473931"/>
                      </a:ext>
                    </a:extLst>
                  </a:tr>
                </a:tbl>
              </a:graphicData>
            </a:graphic>
          </p:graphicFrame>
        </mc:Fallback>
      </mc:AlternateContent>
    </p:spTree>
    <p:extLst>
      <p:ext uri="{BB962C8B-B14F-4D97-AF65-F5344CB8AC3E}">
        <p14:creationId xmlns:p14="http://schemas.microsoft.com/office/powerpoint/2010/main" val="160477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3"/>
        <p:cNvGrpSpPr/>
        <p:nvPr/>
      </p:nvGrpSpPr>
      <p:grpSpPr>
        <a:xfrm>
          <a:off x="0" y="0"/>
          <a:ext cx="0" cy="0"/>
          <a:chOff x="0" y="0"/>
          <a:chExt cx="0" cy="0"/>
        </a:xfrm>
      </p:grpSpPr>
      <p:sp>
        <p:nvSpPr>
          <p:cNvPr id="314" name="Google Shape;314;g35aa5ad433a_0_38"/>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Machine learning Architecture</a:t>
            </a:r>
            <a:endParaRPr sz="3020">
              <a:solidFill>
                <a:schemeClr val="dk1"/>
              </a:solidFill>
              <a:latin typeface="Arial"/>
              <a:ea typeface="Arial"/>
              <a:cs typeface="Arial"/>
              <a:sym typeface="Arial"/>
            </a:endParaRPr>
          </a:p>
        </p:txBody>
      </p:sp>
      <p:cxnSp>
        <p:nvCxnSpPr>
          <p:cNvPr id="315" name="Google Shape;315;g35aa5ad433a_0_38"/>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sp>
        <p:nvSpPr>
          <p:cNvPr id="316" name="Google Shape;316;g35aa5ad433a_0_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17</a:t>
            </a:fld>
            <a:endParaRPr/>
          </a:p>
        </p:txBody>
      </p:sp>
      <p:sp>
        <p:nvSpPr>
          <p:cNvPr id="317" name="Google Shape;317;g35aa5ad433a_0_38"/>
          <p:cNvSpPr txBox="1">
            <a:spLocks noGrp="1"/>
          </p:cNvSpPr>
          <p:nvPr>
            <p:ph type="body" idx="1"/>
          </p:nvPr>
        </p:nvSpPr>
        <p:spPr>
          <a:xfrm>
            <a:off x="621200" y="880550"/>
            <a:ext cx="8127300" cy="3372900"/>
          </a:xfrm>
          <a:prstGeom prst="rect">
            <a:avLst/>
          </a:prstGeom>
          <a:noFill/>
          <a:ln>
            <a:noFill/>
          </a:ln>
        </p:spPr>
        <p:txBody>
          <a:bodyPr spcFirstLastPara="1" wrap="square" lIns="91425" tIns="91425" rIns="91425" bIns="91425" anchor="t" anchorCtr="0">
            <a:noAutofit/>
          </a:bodyPr>
          <a:lstStyle/>
          <a:p>
            <a:pPr marL="0" lvl="0" indent="0" algn="just" rtl="0">
              <a:lnSpc>
                <a:spcPct val="95000"/>
              </a:lnSpc>
              <a:spcBef>
                <a:spcPts val="0"/>
              </a:spcBef>
              <a:spcAft>
                <a:spcPts val="0"/>
              </a:spcAft>
              <a:buNone/>
            </a:pPr>
            <a:r>
              <a:rPr lang="en" sz="1300" b="1" dirty="0">
                <a:solidFill>
                  <a:schemeClr val="dk1"/>
                </a:solidFill>
                <a:latin typeface="Arial"/>
                <a:ea typeface="Arial"/>
                <a:cs typeface="Arial"/>
                <a:sym typeface="Arial"/>
              </a:rPr>
              <a:t>Regularization:</a:t>
            </a:r>
            <a:endParaRPr sz="1300" b="1" dirty="0">
              <a:solidFill>
                <a:schemeClr val="dk1"/>
              </a:solidFill>
              <a:latin typeface="Arial"/>
              <a:ea typeface="Arial"/>
              <a:cs typeface="Arial"/>
              <a:sym typeface="Arial"/>
            </a:endParaRPr>
          </a:p>
          <a:p>
            <a:pPr marL="457200" lvl="0" indent="-311150" algn="just" rtl="0">
              <a:lnSpc>
                <a:spcPct val="95000"/>
              </a:lnSpc>
              <a:spcBef>
                <a:spcPts val="1200"/>
              </a:spcBef>
              <a:spcAft>
                <a:spcPts val="0"/>
              </a:spcAft>
              <a:buClr>
                <a:schemeClr val="dk1"/>
              </a:buClr>
              <a:buSzPts val="1300"/>
              <a:buFont typeface="Arial"/>
              <a:buChar char="●"/>
            </a:pPr>
            <a:r>
              <a:rPr lang="en" sz="1300" dirty="0">
                <a:solidFill>
                  <a:schemeClr val="dk1"/>
                </a:solidFill>
                <a:latin typeface="Arial"/>
                <a:ea typeface="Arial"/>
                <a:cs typeface="Arial"/>
                <a:sym typeface="Arial"/>
              </a:rPr>
              <a:t>Dropout: Applied after every hidden layer (p=0.3) for robust generalization.</a:t>
            </a:r>
            <a:endParaRPr sz="1300" dirty="0">
              <a:solidFill>
                <a:schemeClr val="dk1"/>
              </a:solidFill>
              <a:latin typeface="Arial"/>
              <a:ea typeface="Arial"/>
              <a:cs typeface="Arial"/>
              <a:sym typeface="Arial"/>
            </a:endParaRPr>
          </a:p>
          <a:p>
            <a:pPr marL="0" lvl="0" indent="0" algn="just" rtl="0">
              <a:lnSpc>
                <a:spcPct val="95000"/>
              </a:lnSpc>
              <a:spcBef>
                <a:spcPts val="1200"/>
              </a:spcBef>
              <a:spcAft>
                <a:spcPts val="0"/>
              </a:spcAft>
              <a:buNone/>
            </a:pPr>
            <a:r>
              <a:rPr lang="en" sz="1300" b="1" dirty="0">
                <a:solidFill>
                  <a:schemeClr val="dk1"/>
                </a:solidFill>
                <a:latin typeface="Arial"/>
                <a:ea typeface="Arial"/>
                <a:cs typeface="Arial"/>
                <a:sym typeface="Arial"/>
              </a:rPr>
              <a:t>Loss Function:</a:t>
            </a:r>
            <a:endParaRPr sz="1300" b="1" dirty="0">
              <a:solidFill>
                <a:schemeClr val="dk1"/>
              </a:solidFill>
              <a:latin typeface="Arial"/>
              <a:ea typeface="Arial"/>
              <a:cs typeface="Arial"/>
              <a:sym typeface="Arial"/>
            </a:endParaRPr>
          </a:p>
          <a:p>
            <a:pPr marL="457200" lvl="0" indent="-311150" algn="just" rtl="0">
              <a:lnSpc>
                <a:spcPct val="95000"/>
              </a:lnSpc>
              <a:spcBef>
                <a:spcPts val="1200"/>
              </a:spcBef>
              <a:spcAft>
                <a:spcPts val="0"/>
              </a:spcAft>
              <a:buClr>
                <a:schemeClr val="dk1"/>
              </a:buClr>
              <a:buSzPts val="1300"/>
              <a:buFont typeface="Arial"/>
              <a:buChar char="●"/>
            </a:pPr>
            <a:r>
              <a:rPr lang="en" sz="1300" b="1" dirty="0">
                <a:solidFill>
                  <a:schemeClr val="dk1"/>
                </a:solidFill>
                <a:latin typeface="Arial"/>
                <a:ea typeface="Arial"/>
                <a:cs typeface="Arial"/>
                <a:sym typeface="Arial"/>
              </a:rPr>
              <a:t>Focal Loss:</a:t>
            </a:r>
            <a:endParaRPr sz="1300" b="1" dirty="0">
              <a:solidFill>
                <a:schemeClr val="dk1"/>
              </a:solidFill>
              <a:latin typeface="Arial"/>
              <a:ea typeface="Arial"/>
              <a:cs typeface="Arial"/>
              <a:sym typeface="Arial"/>
            </a:endParaRPr>
          </a:p>
          <a:p>
            <a:pPr marL="0" lvl="0" indent="457200" algn="just" rtl="0">
              <a:lnSpc>
                <a:spcPct val="95000"/>
              </a:lnSpc>
              <a:spcBef>
                <a:spcPts val="1200"/>
              </a:spcBef>
              <a:spcAft>
                <a:spcPts val="0"/>
              </a:spcAft>
              <a:buClr>
                <a:schemeClr val="dk1"/>
              </a:buClr>
              <a:buSzPts val="1100"/>
              <a:buFont typeface="Arial"/>
              <a:buNone/>
            </a:pPr>
            <a:r>
              <a:rPr lang="en" sz="1300" dirty="0">
                <a:solidFill>
                  <a:schemeClr val="dk1"/>
                </a:solidFill>
                <a:latin typeface="Arial"/>
                <a:ea typeface="Arial"/>
                <a:cs typeface="Arial"/>
                <a:sym typeface="Arial"/>
              </a:rPr>
              <a:t>Handles class imbalance by focusing more on difficult (misclassified) samples.</a:t>
            </a:r>
            <a:endParaRPr sz="1300" dirty="0">
              <a:solidFill>
                <a:schemeClr val="dk1"/>
              </a:solidFill>
              <a:latin typeface="Arial"/>
              <a:ea typeface="Arial"/>
              <a:cs typeface="Arial"/>
              <a:sym typeface="Arial"/>
            </a:endParaRPr>
          </a:p>
          <a:p>
            <a:pPr marL="0" lvl="0" indent="457200" algn="just" rtl="0">
              <a:lnSpc>
                <a:spcPct val="95000"/>
              </a:lnSpc>
              <a:spcBef>
                <a:spcPts val="1200"/>
              </a:spcBef>
              <a:spcAft>
                <a:spcPts val="0"/>
              </a:spcAft>
              <a:buNone/>
            </a:pPr>
            <a:r>
              <a:rPr lang="en" sz="1300" dirty="0">
                <a:solidFill>
                  <a:schemeClr val="dk1"/>
                </a:solidFill>
                <a:latin typeface="Arial"/>
                <a:ea typeface="Arial"/>
                <a:cs typeface="Arial"/>
                <a:sym typeface="Arial"/>
              </a:rPr>
              <a:t>Also incorporates </a:t>
            </a:r>
            <a:r>
              <a:rPr lang="en" sz="1300" b="1" dirty="0">
                <a:solidFill>
                  <a:schemeClr val="dk1"/>
                </a:solidFill>
                <a:latin typeface="Arial"/>
                <a:ea typeface="Arial"/>
                <a:cs typeface="Arial"/>
                <a:sym typeface="Arial"/>
              </a:rPr>
              <a:t>class weights</a:t>
            </a:r>
            <a:r>
              <a:rPr lang="en" sz="1300" dirty="0">
                <a:solidFill>
                  <a:schemeClr val="dk1"/>
                </a:solidFill>
                <a:latin typeface="Arial"/>
                <a:ea typeface="Arial"/>
                <a:cs typeface="Arial"/>
                <a:sym typeface="Arial"/>
              </a:rPr>
              <a:t> based on label distribution.</a:t>
            </a:r>
            <a:endParaRPr sz="1300" b="1" dirty="0">
              <a:solidFill>
                <a:schemeClr val="dk1"/>
              </a:solidFill>
              <a:latin typeface="Arial"/>
              <a:ea typeface="Arial"/>
              <a:cs typeface="Arial"/>
              <a:sym typeface="Arial"/>
            </a:endParaRPr>
          </a:p>
          <a:p>
            <a:pPr marL="0" lvl="0" indent="0" algn="just" rtl="0">
              <a:spcBef>
                <a:spcPts val="1200"/>
              </a:spcBef>
              <a:spcAft>
                <a:spcPts val="0"/>
              </a:spcAft>
              <a:buNone/>
            </a:pPr>
            <a:r>
              <a:rPr lang="en" sz="1300" b="1" dirty="0">
                <a:solidFill>
                  <a:schemeClr val="dk1"/>
                </a:solidFill>
                <a:latin typeface="Arial"/>
                <a:ea typeface="Arial"/>
                <a:cs typeface="Arial"/>
                <a:sym typeface="Arial"/>
              </a:rPr>
              <a:t>Training Protocol:</a:t>
            </a:r>
            <a:endParaRPr sz="1300" b="1" dirty="0">
              <a:solidFill>
                <a:schemeClr val="dk1"/>
              </a:solidFill>
              <a:latin typeface="Arial"/>
              <a:ea typeface="Arial"/>
              <a:cs typeface="Arial"/>
              <a:sym typeface="Arial"/>
            </a:endParaRPr>
          </a:p>
          <a:p>
            <a:pPr marL="457200" lvl="0" indent="-311150" algn="just" rtl="0">
              <a:spcBef>
                <a:spcPts val="600"/>
              </a:spcBef>
              <a:spcAft>
                <a:spcPts val="0"/>
              </a:spcAft>
              <a:buClr>
                <a:schemeClr val="dk1"/>
              </a:buClr>
              <a:buSzPts val="1300"/>
              <a:buFont typeface="Arial"/>
              <a:buChar char="●"/>
            </a:pPr>
            <a:r>
              <a:rPr lang="en" sz="1300" dirty="0">
                <a:solidFill>
                  <a:schemeClr val="dk1"/>
                </a:solidFill>
                <a:latin typeface="Arial"/>
                <a:ea typeface="Arial"/>
                <a:cs typeface="Arial"/>
                <a:sym typeface="Arial"/>
              </a:rPr>
              <a:t>5-fold Cross Validation</a:t>
            </a:r>
            <a:endParaRPr sz="1300" dirty="0">
              <a:solidFill>
                <a:schemeClr val="dk1"/>
              </a:solidFill>
              <a:latin typeface="Arial"/>
              <a:ea typeface="Arial"/>
              <a:cs typeface="Arial"/>
              <a:sym typeface="Arial"/>
            </a:endParaRPr>
          </a:p>
          <a:p>
            <a:pPr marL="457200" lvl="0" indent="-311150" algn="just" rtl="0">
              <a:spcBef>
                <a:spcPts val="0"/>
              </a:spcBef>
              <a:spcAft>
                <a:spcPts val="0"/>
              </a:spcAft>
              <a:buClr>
                <a:schemeClr val="dk1"/>
              </a:buClr>
              <a:buSzPts val="1300"/>
              <a:buFont typeface="Arial"/>
              <a:buChar char="●"/>
            </a:pPr>
            <a:r>
              <a:rPr lang="en" sz="1300" dirty="0">
                <a:solidFill>
                  <a:schemeClr val="dk1"/>
                </a:solidFill>
                <a:latin typeface="Arial"/>
                <a:ea typeface="Arial"/>
                <a:cs typeface="Arial"/>
                <a:sym typeface="Arial"/>
              </a:rPr>
              <a:t>Early Stopping</a:t>
            </a:r>
            <a:endParaRPr sz="1300" dirty="0">
              <a:solidFill>
                <a:schemeClr val="dk1"/>
              </a:solidFill>
              <a:latin typeface="Arial"/>
              <a:ea typeface="Arial"/>
              <a:cs typeface="Arial"/>
              <a:sym typeface="Arial"/>
            </a:endParaRPr>
          </a:p>
          <a:p>
            <a:pPr marL="457200" lvl="0" indent="-311150" algn="just" rtl="0">
              <a:spcBef>
                <a:spcPts val="0"/>
              </a:spcBef>
              <a:spcAft>
                <a:spcPts val="0"/>
              </a:spcAft>
              <a:buClr>
                <a:schemeClr val="dk1"/>
              </a:buClr>
              <a:buSzPts val="1300"/>
              <a:buFont typeface="Arial"/>
              <a:buChar char="●"/>
            </a:pPr>
            <a:r>
              <a:rPr lang="en" sz="1300" dirty="0">
                <a:solidFill>
                  <a:schemeClr val="dk1"/>
                </a:solidFill>
                <a:latin typeface="Arial"/>
                <a:ea typeface="Arial"/>
                <a:cs typeface="Arial"/>
                <a:sym typeface="Arial"/>
              </a:rPr>
              <a:t>Learning Rate Scheduling</a:t>
            </a:r>
            <a:endParaRPr sz="1300" dirty="0">
              <a:solidFill>
                <a:schemeClr val="dk1"/>
              </a:solidFill>
              <a:latin typeface="Arial"/>
              <a:ea typeface="Arial"/>
              <a:cs typeface="Arial"/>
              <a:sym typeface="Arial"/>
            </a:endParaRPr>
          </a:p>
          <a:p>
            <a:pPr marL="457200" lvl="0" indent="0" algn="just" rtl="0">
              <a:spcBef>
                <a:spcPts val="600"/>
              </a:spcBef>
              <a:spcAft>
                <a:spcPts val="0"/>
              </a:spcAft>
              <a:buNone/>
            </a:pPr>
            <a:endParaRPr sz="1300" b="1" dirty="0">
              <a:solidFill>
                <a:schemeClr val="dk1"/>
              </a:solidFill>
              <a:latin typeface="Arial"/>
              <a:ea typeface="Arial"/>
              <a:cs typeface="Arial"/>
              <a:sym typeface="Arial"/>
            </a:endParaRPr>
          </a:p>
          <a:p>
            <a:pPr marL="457200" lvl="0" indent="0" algn="just" rtl="0">
              <a:spcBef>
                <a:spcPts val="600"/>
              </a:spcBef>
              <a:spcAft>
                <a:spcPts val="0"/>
              </a:spcAft>
              <a:buNone/>
            </a:pPr>
            <a:endParaRPr sz="1300" b="1" dirty="0">
              <a:solidFill>
                <a:schemeClr val="dk1"/>
              </a:solidFill>
              <a:latin typeface="Arial"/>
              <a:ea typeface="Arial"/>
              <a:cs typeface="Arial"/>
              <a:sym typeface="Arial"/>
            </a:endParaRPr>
          </a:p>
          <a:p>
            <a:pPr marL="457200" lvl="0" indent="0" algn="just" rtl="0">
              <a:lnSpc>
                <a:spcPct val="95000"/>
              </a:lnSpc>
              <a:spcBef>
                <a:spcPts val="600"/>
              </a:spcBef>
              <a:spcAft>
                <a:spcPts val="0"/>
              </a:spcAft>
              <a:buNone/>
            </a:pPr>
            <a:endParaRPr sz="1300" dirty="0">
              <a:solidFill>
                <a:schemeClr val="dk1"/>
              </a:solidFill>
              <a:latin typeface="Arial"/>
              <a:ea typeface="Arial"/>
              <a:cs typeface="Arial"/>
              <a:sym typeface="Arial"/>
            </a:endParaRPr>
          </a:p>
          <a:p>
            <a:pPr marL="0" lvl="0" indent="0" algn="just" rtl="0">
              <a:lnSpc>
                <a:spcPct val="95000"/>
              </a:lnSpc>
              <a:spcBef>
                <a:spcPts val="1200"/>
              </a:spcBef>
              <a:spcAft>
                <a:spcPts val="1200"/>
              </a:spcAft>
              <a:buNone/>
            </a:pPr>
            <a:endParaRPr sz="1300"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6"/>
          <p:cNvSpPr txBox="1">
            <a:spLocks noGrp="1"/>
          </p:cNvSpPr>
          <p:nvPr>
            <p:ph type="sldNum" idx="12"/>
          </p:nvPr>
        </p:nvSpPr>
        <p:spPr>
          <a:xfrm>
            <a:off x="8595309" y="474990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18</a:t>
            </a:fld>
            <a:endParaRPr/>
          </a:p>
        </p:txBody>
      </p:sp>
      <p:sp>
        <p:nvSpPr>
          <p:cNvPr id="323" name="Google Shape;323;p16"/>
          <p:cNvSpPr txBox="1">
            <a:spLocks noGrp="1"/>
          </p:cNvSpPr>
          <p:nvPr>
            <p:ph type="title"/>
          </p:nvPr>
        </p:nvSpPr>
        <p:spPr>
          <a:xfrm>
            <a:off x="350225" y="640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Data Augmentation Strategy</a:t>
            </a:r>
            <a:endParaRPr sz="3020">
              <a:solidFill>
                <a:schemeClr val="dk1"/>
              </a:solidFill>
              <a:latin typeface="Arial"/>
              <a:ea typeface="Arial"/>
              <a:cs typeface="Arial"/>
              <a:sym typeface="Arial"/>
            </a:endParaRPr>
          </a:p>
        </p:txBody>
      </p:sp>
      <p:cxnSp>
        <p:nvCxnSpPr>
          <p:cNvPr id="324" name="Google Shape;324;p16"/>
          <p:cNvCxnSpPr/>
          <p:nvPr/>
        </p:nvCxnSpPr>
        <p:spPr>
          <a:xfrm>
            <a:off x="324375" y="741650"/>
            <a:ext cx="8520600" cy="0"/>
          </a:xfrm>
          <a:prstGeom prst="straightConnector1">
            <a:avLst/>
          </a:prstGeom>
          <a:noFill/>
          <a:ln w="76200" cap="flat" cmpd="sng">
            <a:solidFill>
              <a:srgbClr val="0B5394"/>
            </a:solidFill>
            <a:prstDash val="solid"/>
            <a:round/>
            <a:headEnd type="none" w="sm" len="sm"/>
            <a:tailEnd type="none" w="sm" len="sm"/>
          </a:ln>
        </p:spPr>
      </p:cxnSp>
      <p:sp>
        <p:nvSpPr>
          <p:cNvPr id="325" name="Google Shape;325;p16"/>
          <p:cNvSpPr txBox="1">
            <a:spLocks noGrp="1"/>
          </p:cNvSpPr>
          <p:nvPr>
            <p:ph type="body" idx="1"/>
          </p:nvPr>
        </p:nvSpPr>
        <p:spPr>
          <a:xfrm>
            <a:off x="621200" y="880550"/>
            <a:ext cx="8127300" cy="3372900"/>
          </a:xfrm>
          <a:prstGeom prst="rect">
            <a:avLst/>
          </a:prstGeom>
          <a:noFill/>
          <a:ln>
            <a:noFill/>
          </a:ln>
        </p:spPr>
        <p:txBody>
          <a:bodyPr spcFirstLastPara="1" wrap="square" lIns="91425" tIns="91425" rIns="91425" bIns="91425" anchor="t" anchorCtr="0">
            <a:noAutofit/>
          </a:bodyPr>
          <a:lstStyle/>
          <a:p>
            <a:pPr marL="0" lvl="0" indent="0" algn="just" rtl="0">
              <a:lnSpc>
                <a:spcPct val="95000"/>
              </a:lnSpc>
              <a:spcBef>
                <a:spcPts val="0"/>
              </a:spcBef>
              <a:spcAft>
                <a:spcPts val="0"/>
              </a:spcAft>
              <a:buNone/>
            </a:pPr>
            <a:r>
              <a:rPr lang="en" sz="1300" b="1" dirty="0">
                <a:solidFill>
                  <a:schemeClr val="dk1"/>
                </a:solidFill>
                <a:latin typeface="Arial"/>
                <a:ea typeface="Arial"/>
                <a:cs typeface="Arial"/>
                <a:sym typeface="Arial"/>
              </a:rPr>
              <a:t>Random 3D Rotation:</a:t>
            </a:r>
            <a:endParaRPr sz="1300" b="1" dirty="0">
              <a:solidFill>
                <a:schemeClr val="dk1"/>
              </a:solidFill>
              <a:latin typeface="Arial"/>
              <a:ea typeface="Arial"/>
              <a:cs typeface="Arial"/>
              <a:sym typeface="Arial"/>
            </a:endParaRPr>
          </a:p>
          <a:p>
            <a:pPr marL="457200" lvl="0" indent="-311150" algn="just" rtl="0">
              <a:lnSpc>
                <a:spcPct val="95000"/>
              </a:lnSpc>
              <a:spcBef>
                <a:spcPts val="1200"/>
              </a:spcBef>
              <a:spcAft>
                <a:spcPts val="0"/>
              </a:spcAft>
              <a:buClr>
                <a:schemeClr val="dk1"/>
              </a:buClr>
              <a:buSzPts val="1300"/>
              <a:buFont typeface="Arial"/>
              <a:buChar char="●"/>
            </a:pPr>
            <a:r>
              <a:rPr lang="en" sz="1300" dirty="0">
                <a:solidFill>
                  <a:schemeClr val="dk1"/>
                </a:solidFill>
                <a:latin typeface="Arial"/>
                <a:ea typeface="Arial"/>
                <a:cs typeface="Arial"/>
                <a:sym typeface="Arial"/>
              </a:rPr>
              <a:t>Each event is randomly rotated in 3D space by up to ±15 degrees around a random axis.</a:t>
            </a:r>
            <a:endParaRPr sz="1300" dirty="0">
              <a:solidFill>
                <a:schemeClr val="dk1"/>
              </a:solidFill>
              <a:latin typeface="Arial"/>
              <a:ea typeface="Arial"/>
              <a:cs typeface="Arial"/>
              <a:sym typeface="Arial"/>
            </a:endParaRPr>
          </a:p>
          <a:p>
            <a:pPr marL="457200" lvl="0" indent="-311150" algn="just" rtl="0">
              <a:lnSpc>
                <a:spcPct val="95000"/>
              </a:lnSpc>
              <a:spcBef>
                <a:spcPts val="0"/>
              </a:spcBef>
              <a:spcAft>
                <a:spcPts val="0"/>
              </a:spcAft>
              <a:buClr>
                <a:schemeClr val="dk1"/>
              </a:buClr>
              <a:buSzPts val="1300"/>
              <a:buFont typeface="Arial"/>
              <a:buChar char="●"/>
            </a:pPr>
            <a:r>
              <a:rPr lang="en" sz="1300" dirty="0">
                <a:solidFill>
                  <a:schemeClr val="dk1"/>
                </a:solidFill>
                <a:latin typeface="Arial"/>
                <a:ea typeface="Arial"/>
                <a:cs typeface="Arial"/>
                <a:sym typeface="Arial"/>
              </a:rPr>
              <a:t>Purpose: Mimics detector orientation uncertainty; helps model learn invariance to rotation.</a:t>
            </a:r>
            <a:endParaRPr sz="1300" dirty="0">
              <a:solidFill>
                <a:schemeClr val="dk1"/>
              </a:solidFill>
              <a:latin typeface="Arial"/>
              <a:ea typeface="Arial"/>
              <a:cs typeface="Arial"/>
              <a:sym typeface="Arial"/>
            </a:endParaRPr>
          </a:p>
          <a:p>
            <a:pPr marL="457200" lvl="0" indent="0" algn="just" rtl="0">
              <a:lnSpc>
                <a:spcPct val="95000"/>
              </a:lnSpc>
              <a:spcBef>
                <a:spcPts val="1200"/>
              </a:spcBef>
              <a:spcAft>
                <a:spcPts val="0"/>
              </a:spcAft>
              <a:buNone/>
            </a:pPr>
            <a:endParaRPr sz="1300" dirty="0">
              <a:solidFill>
                <a:schemeClr val="dk1"/>
              </a:solidFill>
              <a:latin typeface="Arial"/>
              <a:ea typeface="Arial"/>
              <a:cs typeface="Arial"/>
              <a:sym typeface="Arial"/>
            </a:endParaRPr>
          </a:p>
          <a:p>
            <a:pPr marL="0" lvl="0" indent="0" algn="just" rtl="0">
              <a:lnSpc>
                <a:spcPct val="95000"/>
              </a:lnSpc>
              <a:spcBef>
                <a:spcPts val="1200"/>
              </a:spcBef>
              <a:spcAft>
                <a:spcPts val="0"/>
              </a:spcAft>
              <a:buNone/>
            </a:pPr>
            <a:r>
              <a:rPr lang="en" sz="1300" b="1" dirty="0">
                <a:solidFill>
                  <a:schemeClr val="dk1"/>
                </a:solidFill>
                <a:latin typeface="Arial"/>
                <a:ea typeface="Arial"/>
                <a:cs typeface="Arial"/>
                <a:sym typeface="Arial"/>
              </a:rPr>
              <a:t>Positional Gaussian Noise:</a:t>
            </a:r>
            <a:endParaRPr sz="1300" b="1" dirty="0">
              <a:solidFill>
                <a:schemeClr val="dk1"/>
              </a:solidFill>
              <a:latin typeface="Arial"/>
              <a:ea typeface="Arial"/>
              <a:cs typeface="Arial"/>
              <a:sym typeface="Arial"/>
            </a:endParaRPr>
          </a:p>
          <a:p>
            <a:pPr marL="457200" lvl="0" indent="-311150" algn="just" rtl="0">
              <a:lnSpc>
                <a:spcPct val="95000"/>
              </a:lnSpc>
              <a:spcBef>
                <a:spcPts val="1200"/>
              </a:spcBef>
              <a:spcAft>
                <a:spcPts val="0"/>
              </a:spcAft>
              <a:buClr>
                <a:schemeClr val="dk1"/>
              </a:buClr>
              <a:buSzPts val="1300"/>
              <a:buFont typeface="Arial"/>
              <a:buChar char="●"/>
            </a:pPr>
            <a:r>
              <a:rPr lang="en" sz="1300" dirty="0">
                <a:solidFill>
                  <a:schemeClr val="dk1"/>
                </a:solidFill>
                <a:latin typeface="Arial"/>
                <a:ea typeface="Arial"/>
                <a:cs typeface="Arial"/>
                <a:sym typeface="Arial"/>
              </a:rPr>
              <a:t>Small Gaussian noise (σ = 0.3) is added to all position coordinates (x, y, z) of each interaction point.</a:t>
            </a:r>
            <a:endParaRPr sz="1300" dirty="0">
              <a:solidFill>
                <a:schemeClr val="dk1"/>
              </a:solidFill>
              <a:latin typeface="Arial"/>
              <a:ea typeface="Arial"/>
              <a:cs typeface="Arial"/>
              <a:sym typeface="Arial"/>
            </a:endParaRPr>
          </a:p>
          <a:p>
            <a:pPr marL="457200" lvl="0" indent="-311150" algn="just" rtl="0">
              <a:lnSpc>
                <a:spcPct val="95000"/>
              </a:lnSpc>
              <a:spcBef>
                <a:spcPts val="0"/>
              </a:spcBef>
              <a:spcAft>
                <a:spcPts val="0"/>
              </a:spcAft>
              <a:buClr>
                <a:schemeClr val="dk1"/>
              </a:buClr>
              <a:buSzPts val="1300"/>
              <a:buFont typeface="Arial"/>
              <a:buChar char="●"/>
            </a:pPr>
            <a:r>
              <a:rPr lang="en" sz="1300" dirty="0">
                <a:solidFill>
                  <a:schemeClr val="dk1"/>
                </a:solidFill>
                <a:latin typeface="Arial"/>
                <a:ea typeface="Arial"/>
                <a:cs typeface="Arial"/>
                <a:sym typeface="Arial"/>
              </a:rPr>
              <a:t>Purpose: Simulates real-world spatial measurement noise.</a:t>
            </a:r>
            <a:endParaRPr sz="1300" dirty="0">
              <a:solidFill>
                <a:schemeClr val="dk1"/>
              </a:solidFill>
              <a:latin typeface="Arial"/>
              <a:ea typeface="Arial"/>
              <a:cs typeface="Arial"/>
              <a:sym typeface="Arial"/>
            </a:endParaRPr>
          </a:p>
          <a:p>
            <a:pPr marL="457200" lvl="0" indent="0" algn="just" rtl="0">
              <a:lnSpc>
                <a:spcPct val="95000"/>
              </a:lnSpc>
              <a:spcBef>
                <a:spcPts val="1200"/>
              </a:spcBef>
              <a:spcAft>
                <a:spcPts val="0"/>
              </a:spcAft>
              <a:buNone/>
            </a:pPr>
            <a:endParaRPr sz="1300" dirty="0">
              <a:solidFill>
                <a:schemeClr val="dk1"/>
              </a:solidFill>
              <a:latin typeface="Arial"/>
              <a:ea typeface="Arial"/>
              <a:cs typeface="Arial"/>
              <a:sym typeface="Arial"/>
            </a:endParaRPr>
          </a:p>
          <a:p>
            <a:pPr marL="0" lvl="0" indent="0" algn="just" rtl="0">
              <a:lnSpc>
                <a:spcPct val="95000"/>
              </a:lnSpc>
              <a:spcBef>
                <a:spcPts val="1200"/>
              </a:spcBef>
              <a:spcAft>
                <a:spcPts val="0"/>
              </a:spcAft>
              <a:buNone/>
            </a:pPr>
            <a:r>
              <a:rPr lang="en" sz="1300" b="1" dirty="0">
                <a:solidFill>
                  <a:schemeClr val="dk1"/>
                </a:solidFill>
                <a:latin typeface="Arial"/>
                <a:ea typeface="Arial"/>
                <a:cs typeface="Arial"/>
                <a:sym typeface="Arial"/>
              </a:rPr>
              <a:t>Derived Features Regeneration:</a:t>
            </a:r>
            <a:endParaRPr sz="1300" b="1" dirty="0">
              <a:solidFill>
                <a:schemeClr val="dk1"/>
              </a:solidFill>
              <a:latin typeface="Arial"/>
              <a:ea typeface="Arial"/>
              <a:cs typeface="Arial"/>
              <a:sym typeface="Arial"/>
            </a:endParaRPr>
          </a:p>
          <a:p>
            <a:pPr marL="457200" lvl="0" indent="-311150" algn="just" rtl="0">
              <a:spcBef>
                <a:spcPts val="1200"/>
              </a:spcBef>
              <a:spcAft>
                <a:spcPts val="0"/>
              </a:spcAft>
              <a:buClr>
                <a:schemeClr val="dk1"/>
              </a:buClr>
              <a:buSzPts val="1300"/>
              <a:buFont typeface="Arial"/>
              <a:buChar char="●"/>
            </a:pPr>
            <a:r>
              <a:rPr lang="en" sz="1300" dirty="0">
                <a:solidFill>
                  <a:schemeClr val="dk1"/>
                </a:solidFill>
                <a:latin typeface="Arial"/>
                <a:ea typeface="Arial"/>
                <a:cs typeface="Arial"/>
                <a:sym typeface="Arial"/>
              </a:rPr>
              <a:t>After transformation, key features like angular variables (theta1_pos, theta2_pos, etc.) are recalculated to match the new geometry.</a:t>
            </a:r>
            <a:endParaRPr sz="1300" b="1" dirty="0">
              <a:solidFill>
                <a:schemeClr val="dk1"/>
              </a:solidFill>
              <a:latin typeface="Arial"/>
              <a:ea typeface="Arial"/>
              <a:cs typeface="Arial"/>
              <a:sym typeface="Arial"/>
            </a:endParaRPr>
          </a:p>
          <a:p>
            <a:pPr marL="457200" lvl="0" indent="0" algn="just" rtl="0">
              <a:lnSpc>
                <a:spcPct val="95000"/>
              </a:lnSpc>
              <a:spcBef>
                <a:spcPts val="600"/>
              </a:spcBef>
              <a:spcAft>
                <a:spcPts val="0"/>
              </a:spcAft>
              <a:buNone/>
            </a:pPr>
            <a:endParaRPr sz="1300" dirty="0">
              <a:solidFill>
                <a:schemeClr val="dk1"/>
              </a:solidFill>
              <a:latin typeface="Arial"/>
              <a:ea typeface="Arial"/>
              <a:cs typeface="Arial"/>
              <a:sym typeface="Arial"/>
            </a:endParaRPr>
          </a:p>
          <a:p>
            <a:pPr marL="0" lvl="0" indent="0" algn="just" rtl="0">
              <a:lnSpc>
                <a:spcPct val="95000"/>
              </a:lnSpc>
              <a:spcBef>
                <a:spcPts val="1200"/>
              </a:spcBef>
              <a:spcAft>
                <a:spcPts val="1200"/>
              </a:spcAft>
              <a:buNone/>
            </a:pPr>
            <a:endParaRPr sz="1300"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9"/>
        <p:cNvGrpSpPr/>
        <p:nvPr/>
      </p:nvGrpSpPr>
      <p:grpSpPr>
        <a:xfrm>
          <a:off x="0" y="0"/>
          <a:ext cx="0" cy="0"/>
          <a:chOff x="0" y="0"/>
          <a:chExt cx="0" cy="0"/>
        </a:xfrm>
      </p:grpSpPr>
      <p:sp>
        <p:nvSpPr>
          <p:cNvPr id="330" name="Google Shape;330;p17"/>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Results</a:t>
            </a:r>
            <a:endParaRPr sz="3020">
              <a:solidFill>
                <a:schemeClr val="dk1"/>
              </a:solidFill>
              <a:latin typeface="Arial"/>
              <a:ea typeface="Arial"/>
              <a:cs typeface="Arial"/>
              <a:sym typeface="Arial"/>
            </a:endParaRPr>
          </a:p>
        </p:txBody>
      </p:sp>
      <p:cxnSp>
        <p:nvCxnSpPr>
          <p:cNvPr id="331" name="Google Shape;331;p17"/>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sp>
        <p:nvSpPr>
          <p:cNvPr id="332" name="Google Shape;332;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19</a:t>
            </a:fld>
            <a:endParaRPr/>
          </a:p>
        </p:txBody>
      </p:sp>
      <p:pic>
        <p:nvPicPr>
          <p:cNvPr id="333" name="Google Shape;333;p17" title="mean_roc_curve_all_folds.png"/>
          <p:cNvPicPr preferRelativeResize="0"/>
          <p:nvPr/>
        </p:nvPicPr>
        <p:blipFill rotWithShape="1">
          <a:blip r:embed="rId4">
            <a:alphaModFix/>
          </a:blip>
          <a:srcRect l="6338" t="7839" r="8692" b="4279"/>
          <a:stretch/>
        </p:blipFill>
        <p:spPr>
          <a:xfrm>
            <a:off x="4572000" y="846476"/>
            <a:ext cx="4043950" cy="3346026"/>
          </a:xfrm>
          <a:prstGeom prst="rect">
            <a:avLst/>
          </a:prstGeom>
          <a:noFill/>
          <a:ln>
            <a:noFill/>
          </a:ln>
        </p:spPr>
      </p:pic>
      <p:graphicFrame>
        <p:nvGraphicFramePr>
          <p:cNvPr id="334" name="Google Shape;334;p17"/>
          <p:cNvGraphicFramePr/>
          <p:nvPr>
            <p:extLst>
              <p:ext uri="{D42A27DB-BD31-4B8C-83A1-F6EECF244321}">
                <p14:modId xmlns:p14="http://schemas.microsoft.com/office/powerpoint/2010/main" val="3532323117"/>
              </p:ext>
            </p:extLst>
          </p:nvPr>
        </p:nvGraphicFramePr>
        <p:xfrm>
          <a:off x="285850" y="846476"/>
          <a:ext cx="4108199" cy="3200190"/>
        </p:xfrm>
        <a:graphic>
          <a:graphicData uri="http://schemas.openxmlformats.org/drawingml/2006/table">
            <a:tbl>
              <a:tblPr>
                <a:noFill/>
                <a:tableStyleId>{AB6A9F10-5528-46C0-BEF5-D963B149B956}</a:tableStyleId>
              </a:tblPr>
              <a:tblGrid>
                <a:gridCol w="987156">
                  <a:extLst>
                    <a:ext uri="{9D8B030D-6E8A-4147-A177-3AD203B41FA5}">
                      <a16:colId xmlns:a16="http://schemas.microsoft.com/office/drawing/2014/main" val="4250559159"/>
                    </a:ext>
                  </a:extLst>
                </a:gridCol>
                <a:gridCol w="886534">
                  <a:extLst>
                    <a:ext uri="{9D8B030D-6E8A-4147-A177-3AD203B41FA5}">
                      <a16:colId xmlns:a16="http://schemas.microsoft.com/office/drawing/2014/main" val="20000"/>
                    </a:ext>
                  </a:extLst>
                </a:gridCol>
                <a:gridCol w="854123">
                  <a:extLst>
                    <a:ext uri="{9D8B030D-6E8A-4147-A177-3AD203B41FA5}">
                      <a16:colId xmlns:a16="http://schemas.microsoft.com/office/drawing/2014/main" val="20001"/>
                    </a:ext>
                  </a:extLst>
                </a:gridCol>
                <a:gridCol w="1380386">
                  <a:extLst>
                    <a:ext uri="{9D8B030D-6E8A-4147-A177-3AD203B41FA5}">
                      <a16:colId xmlns:a16="http://schemas.microsoft.com/office/drawing/2014/main" val="20002"/>
                    </a:ext>
                  </a:extLst>
                </a:gridCol>
              </a:tblGrid>
              <a:tr h="381000">
                <a:tc>
                  <a: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Class</a:t>
                      </a:r>
                      <a:endParaRPr lang="en-US"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t>Config</a:t>
                      </a:r>
                      <a:endParaRPr sz="1400" u="none" strike="noStrike" cap="none" dirty="0"/>
                    </a:p>
                  </a:txBody>
                  <a:tcPr marL="91425" marR="91425" marT="91425" marB="91425"/>
                </a:tc>
                <a:tc gridSpan="2">
                  <a:txBody>
                    <a:bodyPr/>
                    <a:lstStyle/>
                    <a:p>
                      <a:pPr marL="0" lvl="0" indent="0" algn="ctr" rtl="0">
                        <a:spcBef>
                          <a:spcPts val="0"/>
                        </a:spcBef>
                        <a:spcAft>
                          <a:spcPts val="0"/>
                        </a:spcAft>
                        <a:buNone/>
                      </a:pPr>
                      <a:r>
                        <a:rPr lang="en"/>
                        <a:t>Area under curve (AUC)</a:t>
                      </a:r>
                      <a:endParaRPr/>
                    </a:p>
                  </a:txBody>
                  <a:tcPr marL="91425" marR="91425" marT="91425" marB="91425">
                    <a:lnB w="952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400"/>
                        <a:buFont typeface="Arial"/>
                        <a:buNone/>
                      </a:pPr>
                      <a:r>
                        <a:rPr lang="en"/>
                        <a:t>Mean</a:t>
                      </a: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
                        <a:t>Standard Deviation</a:t>
                      </a: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rowSpan="4">
                  <a:txBody>
                    <a:bodyPr/>
                    <a:lstStyle/>
                    <a:p>
                      <a:pPr marL="0" marR="0" lvl="0" indent="0" algn="ctr" rtl="0">
                        <a:lnSpc>
                          <a:spcPct val="100000"/>
                        </a:lnSpc>
                        <a:spcBef>
                          <a:spcPts val="0"/>
                        </a:spcBef>
                        <a:spcAft>
                          <a:spcPts val="0"/>
                        </a:spcAft>
                        <a:buNone/>
                      </a:pPr>
                      <a:r>
                        <a:rPr lang="en-US" sz="1400" u="none" strike="noStrike" cap="none" dirty="0"/>
                        <a:t>0</a:t>
                      </a:r>
                      <a:endParaRPr sz="1400" u="none" strike="noStrike" cap="none" dirty="0"/>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 dirty="0"/>
                        <a:t>0 </a:t>
                      </a:r>
                      <a:endParaRPr sz="1400" u="none" strike="noStrike" cap="none" dirty="0"/>
                    </a:p>
                  </a:txBody>
                  <a:tcPr marL="91425" marR="91425" marT="91425" marB="91425">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
                        <a:t>0.841</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a:t>0.013</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vMerge="1">
                  <a:txBody>
                    <a:bodyPr/>
                    <a:lstStyle/>
                    <a:p>
                      <a:pPr marL="0" marR="0" lvl="0" indent="0" algn="ctr" rtl="0">
                        <a:lnSpc>
                          <a:spcPct val="100000"/>
                        </a:lnSpc>
                        <a:spcBef>
                          <a:spcPts val="0"/>
                        </a:spcBef>
                        <a:spcAft>
                          <a:spcPts val="0"/>
                        </a:spcAft>
                        <a:buNone/>
                      </a:pPr>
                      <a:endParaRPr sz="1400" u="none" strike="noStrike" cap="none" dirty="0"/>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 dirty="0"/>
                        <a:t>1</a:t>
                      </a:r>
                      <a:endParaRPr sz="1400" u="none" strike="noStrike" cap="none" dirty="0"/>
                    </a:p>
                  </a:txBody>
                  <a:tcPr marL="91425" marR="91425" marT="91425" marB="91425">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
                        <a:t>0.864</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a:t>0.002</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vMerge="1">
                  <a:txBody>
                    <a:bodyPr/>
                    <a:lstStyle/>
                    <a:p>
                      <a:pPr marL="0" marR="0" lvl="0" indent="0" algn="ctr" rtl="0">
                        <a:lnSpc>
                          <a:spcPct val="100000"/>
                        </a:lnSpc>
                        <a:spcBef>
                          <a:spcPts val="0"/>
                        </a:spcBef>
                        <a:spcAft>
                          <a:spcPts val="0"/>
                        </a:spcAft>
                        <a:buNone/>
                      </a:pPr>
                      <a:endParaRPr sz="1400" u="none" strike="noStrike" cap="none" dirty="0"/>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 dirty="0"/>
                        <a:t>2</a:t>
                      </a:r>
                      <a:endParaRPr sz="1400" u="none" strike="noStrike" cap="none" dirty="0"/>
                    </a:p>
                  </a:txBody>
                  <a:tcPr marL="91425" marR="91425" marT="91425" marB="91425">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a:solidFill>
                            <a:schemeClr val="dk1"/>
                          </a:solidFill>
                        </a:rPr>
                        <a:t>0.864</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a:t>0.005</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1000">
                <a:tc vMerge="1">
                  <a:txBody>
                    <a:bodyPr/>
                    <a:lstStyle/>
                    <a:p>
                      <a:pPr marL="0" marR="0" lvl="0" indent="0" algn="ctr" rtl="0">
                        <a:lnSpc>
                          <a:spcPct val="100000"/>
                        </a:lnSpc>
                        <a:spcBef>
                          <a:spcPts val="0"/>
                        </a:spcBef>
                        <a:spcAft>
                          <a:spcPts val="0"/>
                        </a:spcAft>
                        <a:buNone/>
                      </a:pPr>
                      <a:endParaRPr sz="1400" u="none" strike="noStrike" cap="none" dirty="0"/>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 dirty="0"/>
                        <a:t>3</a:t>
                      </a:r>
                      <a:endParaRPr sz="1400" u="none" strike="noStrike" cap="none" dirty="0"/>
                    </a:p>
                  </a:txBody>
                  <a:tcPr marL="91425" marR="91425" marT="91425" marB="91425">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 dirty="0"/>
                        <a:t>0.846</a:t>
                      </a: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a:t>0.012</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marR="0" lvl="0" indent="0" algn="ctr" rtl="0">
                        <a:lnSpc>
                          <a:spcPct val="100000"/>
                        </a:lnSpc>
                        <a:spcBef>
                          <a:spcPts val="0"/>
                        </a:spcBef>
                        <a:spcAft>
                          <a:spcPts val="0"/>
                        </a:spcAft>
                        <a:buNone/>
                      </a:pPr>
                      <a:r>
                        <a:rPr lang="en-US" sz="1400" u="none" strike="noStrike" cap="none" dirty="0"/>
                        <a:t>1</a:t>
                      </a:r>
                      <a:endParaRPr sz="1400" u="none" strike="noStrike" cap="none" dirty="0"/>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 dirty="0"/>
                        <a:t>4</a:t>
                      </a:r>
                      <a:endParaRPr sz="1400" u="none" strike="noStrike" cap="none" dirty="0"/>
                    </a:p>
                  </a:txBody>
                  <a:tcPr marL="91425" marR="91425" marT="91425" marB="91425">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n" dirty="0"/>
                        <a:t>0.971</a:t>
                      </a: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dirty="0"/>
                        <a:t>0.005</a:t>
                      </a:r>
                      <a:endParaRPr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2"/>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Outline</a:t>
            </a:r>
            <a:endParaRPr sz="3020">
              <a:solidFill>
                <a:schemeClr val="dk1"/>
              </a:solidFill>
              <a:latin typeface="Arial"/>
              <a:ea typeface="Arial"/>
              <a:cs typeface="Arial"/>
              <a:sym typeface="Arial"/>
            </a:endParaRPr>
          </a:p>
        </p:txBody>
      </p:sp>
      <p:cxnSp>
        <p:nvCxnSpPr>
          <p:cNvPr id="153" name="Google Shape;153;p2"/>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cxnSp>
        <p:nvCxnSpPr>
          <p:cNvPr id="154" name="Google Shape;154;p2"/>
          <p:cNvCxnSpPr/>
          <p:nvPr/>
        </p:nvCxnSpPr>
        <p:spPr>
          <a:xfrm rot="10800000" flipH="1">
            <a:off x="1454700" y="2647650"/>
            <a:ext cx="834600" cy="3000"/>
          </a:xfrm>
          <a:prstGeom prst="straightConnector1">
            <a:avLst/>
          </a:prstGeom>
          <a:noFill/>
          <a:ln w="9525" cap="flat" cmpd="sng">
            <a:solidFill>
              <a:srgbClr val="0B5394"/>
            </a:solidFill>
            <a:prstDash val="solid"/>
            <a:round/>
            <a:headEnd type="none" w="sm" len="sm"/>
            <a:tailEnd type="none" w="sm" len="sm"/>
          </a:ln>
        </p:spPr>
      </p:cxnSp>
      <p:cxnSp>
        <p:nvCxnSpPr>
          <p:cNvPr id="155" name="Google Shape;155;p2"/>
          <p:cNvCxnSpPr/>
          <p:nvPr/>
        </p:nvCxnSpPr>
        <p:spPr>
          <a:xfrm rot="10800000" flipH="1">
            <a:off x="2559600" y="2647650"/>
            <a:ext cx="834600" cy="3000"/>
          </a:xfrm>
          <a:prstGeom prst="straightConnector1">
            <a:avLst/>
          </a:prstGeom>
          <a:noFill/>
          <a:ln w="9525" cap="flat" cmpd="sng">
            <a:solidFill>
              <a:srgbClr val="0B5394"/>
            </a:solidFill>
            <a:prstDash val="solid"/>
            <a:round/>
            <a:headEnd type="none" w="sm" len="sm"/>
            <a:tailEnd type="none" w="sm" len="sm"/>
          </a:ln>
        </p:spPr>
      </p:cxnSp>
      <p:cxnSp>
        <p:nvCxnSpPr>
          <p:cNvPr id="156" name="Google Shape;156;p2"/>
          <p:cNvCxnSpPr/>
          <p:nvPr/>
        </p:nvCxnSpPr>
        <p:spPr>
          <a:xfrm rot="10800000" flipH="1">
            <a:off x="3723600" y="2647650"/>
            <a:ext cx="834600" cy="3000"/>
          </a:xfrm>
          <a:prstGeom prst="straightConnector1">
            <a:avLst/>
          </a:prstGeom>
          <a:noFill/>
          <a:ln w="9525" cap="flat" cmpd="sng">
            <a:solidFill>
              <a:srgbClr val="0B5394"/>
            </a:solidFill>
            <a:prstDash val="solid"/>
            <a:round/>
            <a:headEnd type="none" w="sm" len="sm"/>
            <a:tailEnd type="none" w="sm" len="sm"/>
          </a:ln>
        </p:spPr>
      </p:cxnSp>
      <p:cxnSp>
        <p:nvCxnSpPr>
          <p:cNvPr id="157" name="Google Shape;157;p2"/>
          <p:cNvCxnSpPr/>
          <p:nvPr/>
        </p:nvCxnSpPr>
        <p:spPr>
          <a:xfrm rot="10800000" flipH="1">
            <a:off x="4857600" y="2647650"/>
            <a:ext cx="834600" cy="3000"/>
          </a:xfrm>
          <a:prstGeom prst="straightConnector1">
            <a:avLst/>
          </a:prstGeom>
          <a:noFill/>
          <a:ln w="9525" cap="flat" cmpd="sng">
            <a:solidFill>
              <a:srgbClr val="0B5394"/>
            </a:solidFill>
            <a:prstDash val="solid"/>
            <a:round/>
            <a:headEnd type="none" w="sm" len="sm"/>
            <a:tailEnd type="none" w="sm" len="sm"/>
          </a:ln>
        </p:spPr>
      </p:cxnSp>
      <p:sp>
        <p:nvSpPr>
          <p:cNvPr id="158" name="Google Shape;158;p2"/>
          <p:cNvSpPr/>
          <p:nvPr/>
        </p:nvSpPr>
        <p:spPr>
          <a:xfrm>
            <a:off x="2260200" y="2498700"/>
            <a:ext cx="329400" cy="300900"/>
          </a:xfrm>
          <a:prstGeom prst="rect">
            <a:avLst/>
          </a:prstGeom>
          <a:solidFill>
            <a:schemeClr val="lt2"/>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Roboto"/>
                <a:ea typeface="Roboto"/>
                <a:cs typeface="Roboto"/>
                <a:sym typeface="Roboto"/>
              </a:rPr>
              <a:t>1</a:t>
            </a:r>
            <a:endParaRPr sz="1400" b="0" i="0" u="none" strike="noStrike" cap="none">
              <a:solidFill>
                <a:srgbClr val="000000"/>
              </a:solidFill>
              <a:latin typeface="Roboto"/>
              <a:ea typeface="Roboto"/>
              <a:cs typeface="Roboto"/>
              <a:sym typeface="Roboto"/>
            </a:endParaRPr>
          </a:p>
        </p:txBody>
      </p:sp>
      <p:sp>
        <p:nvSpPr>
          <p:cNvPr id="159" name="Google Shape;159;p2"/>
          <p:cNvSpPr/>
          <p:nvPr/>
        </p:nvSpPr>
        <p:spPr>
          <a:xfrm>
            <a:off x="3394200" y="2498700"/>
            <a:ext cx="329400" cy="300900"/>
          </a:xfrm>
          <a:prstGeom prst="rect">
            <a:avLst/>
          </a:prstGeom>
          <a:solidFill>
            <a:schemeClr val="lt2"/>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Roboto"/>
                <a:ea typeface="Roboto"/>
                <a:cs typeface="Roboto"/>
                <a:sym typeface="Roboto"/>
              </a:rPr>
              <a:t>2</a:t>
            </a:r>
            <a:endParaRPr sz="1400" b="0" i="0" u="none" strike="noStrike" cap="none">
              <a:solidFill>
                <a:srgbClr val="000000"/>
              </a:solidFill>
              <a:latin typeface="Roboto"/>
              <a:ea typeface="Roboto"/>
              <a:cs typeface="Roboto"/>
              <a:sym typeface="Roboto"/>
            </a:endParaRPr>
          </a:p>
        </p:txBody>
      </p:sp>
      <p:sp>
        <p:nvSpPr>
          <p:cNvPr id="160" name="Google Shape;160;p2"/>
          <p:cNvSpPr/>
          <p:nvPr/>
        </p:nvSpPr>
        <p:spPr>
          <a:xfrm>
            <a:off x="4528200" y="2498700"/>
            <a:ext cx="329400" cy="300900"/>
          </a:xfrm>
          <a:prstGeom prst="rect">
            <a:avLst/>
          </a:prstGeom>
          <a:solidFill>
            <a:schemeClr val="lt2"/>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Roboto"/>
                <a:ea typeface="Roboto"/>
                <a:cs typeface="Roboto"/>
                <a:sym typeface="Roboto"/>
              </a:rPr>
              <a:t>3</a:t>
            </a:r>
            <a:endParaRPr sz="1400" b="0" i="0" u="none" strike="noStrike" cap="none">
              <a:solidFill>
                <a:srgbClr val="000000"/>
              </a:solidFill>
              <a:latin typeface="Roboto"/>
              <a:ea typeface="Roboto"/>
              <a:cs typeface="Roboto"/>
              <a:sym typeface="Roboto"/>
            </a:endParaRPr>
          </a:p>
        </p:txBody>
      </p:sp>
      <p:sp>
        <p:nvSpPr>
          <p:cNvPr id="161" name="Google Shape;161;p2"/>
          <p:cNvSpPr/>
          <p:nvPr/>
        </p:nvSpPr>
        <p:spPr>
          <a:xfrm>
            <a:off x="5692200" y="2498700"/>
            <a:ext cx="329400" cy="300900"/>
          </a:xfrm>
          <a:prstGeom prst="rect">
            <a:avLst/>
          </a:prstGeom>
          <a:solidFill>
            <a:schemeClr val="lt2"/>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Roboto"/>
                <a:ea typeface="Roboto"/>
                <a:cs typeface="Roboto"/>
                <a:sym typeface="Roboto"/>
              </a:rPr>
              <a:t>4</a:t>
            </a:r>
            <a:endParaRPr sz="1400" b="0" i="0" u="none" strike="noStrike" cap="none">
              <a:solidFill>
                <a:srgbClr val="000000"/>
              </a:solidFill>
              <a:latin typeface="Roboto"/>
              <a:ea typeface="Roboto"/>
              <a:cs typeface="Roboto"/>
              <a:sym typeface="Roboto"/>
            </a:endParaRPr>
          </a:p>
        </p:txBody>
      </p:sp>
      <p:cxnSp>
        <p:nvCxnSpPr>
          <p:cNvPr id="162" name="Google Shape;162;p2"/>
          <p:cNvCxnSpPr/>
          <p:nvPr/>
        </p:nvCxnSpPr>
        <p:spPr>
          <a:xfrm rot="10800000" flipH="1">
            <a:off x="6022500" y="2644500"/>
            <a:ext cx="834600" cy="3000"/>
          </a:xfrm>
          <a:prstGeom prst="straightConnector1">
            <a:avLst/>
          </a:prstGeom>
          <a:noFill/>
          <a:ln w="9525" cap="flat" cmpd="sng">
            <a:solidFill>
              <a:srgbClr val="0B5394"/>
            </a:solidFill>
            <a:prstDash val="solid"/>
            <a:round/>
            <a:headEnd type="none" w="sm" len="sm"/>
            <a:tailEnd type="none" w="sm" len="sm"/>
          </a:ln>
        </p:spPr>
      </p:cxnSp>
      <p:cxnSp>
        <p:nvCxnSpPr>
          <p:cNvPr id="163" name="Google Shape;163;p2"/>
          <p:cNvCxnSpPr/>
          <p:nvPr/>
        </p:nvCxnSpPr>
        <p:spPr>
          <a:xfrm rot="10800000" flipH="1">
            <a:off x="7156500" y="2644500"/>
            <a:ext cx="834600" cy="3000"/>
          </a:xfrm>
          <a:prstGeom prst="straightConnector1">
            <a:avLst/>
          </a:prstGeom>
          <a:noFill/>
          <a:ln w="9525" cap="flat" cmpd="sng">
            <a:solidFill>
              <a:srgbClr val="0B5394"/>
            </a:solidFill>
            <a:prstDash val="solid"/>
            <a:round/>
            <a:headEnd type="none" w="sm" len="sm"/>
            <a:tailEnd type="none" w="sm" len="sm"/>
          </a:ln>
        </p:spPr>
      </p:cxnSp>
      <p:sp>
        <p:nvSpPr>
          <p:cNvPr id="164" name="Google Shape;164;p2"/>
          <p:cNvSpPr/>
          <p:nvPr/>
        </p:nvSpPr>
        <p:spPr>
          <a:xfrm>
            <a:off x="6827100" y="2495550"/>
            <a:ext cx="329400" cy="300900"/>
          </a:xfrm>
          <a:prstGeom prst="rect">
            <a:avLst/>
          </a:prstGeom>
          <a:solidFill>
            <a:schemeClr val="lt2"/>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Roboto"/>
                <a:ea typeface="Roboto"/>
                <a:cs typeface="Roboto"/>
                <a:sym typeface="Roboto"/>
              </a:rPr>
              <a:t>5</a:t>
            </a:r>
            <a:endParaRPr sz="1400" b="0" i="0" u="none" strike="noStrike" cap="none">
              <a:solidFill>
                <a:srgbClr val="000000"/>
              </a:solidFill>
              <a:latin typeface="Roboto"/>
              <a:ea typeface="Roboto"/>
              <a:cs typeface="Roboto"/>
              <a:sym typeface="Roboto"/>
            </a:endParaRPr>
          </a:p>
        </p:txBody>
      </p:sp>
      <p:sp>
        <p:nvSpPr>
          <p:cNvPr id="165" name="Google Shape;165;p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2</a:t>
            </a:fld>
            <a:endParaRPr/>
          </a:p>
        </p:txBody>
      </p:sp>
      <p:cxnSp>
        <p:nvCxnSpPr>
          <p:cNvPr id="166" name="Google Shape;166;p2"/>
          <p:cNvCxnSpPr>
            <a:stCxn id="158" idx="0"/>
          </p:cNvCxnSpPr>
          <p:nvPr/>
        </p:nvCxnSpPr>
        <p:spPr>
          <a:xfrm rot="10800000" flipH="1">
            <a:off x="2424900" y="1996800"/>
            <a:ext cx="4500" cy="501900"/>
          </a:xfrm>
          <a:prstGeom prst="straightConnector1">
            <a:avLst/>
          </a:prstGeom>
          <a:noFill/>
          <a:ln w="9525" cap="flat" cmpd="sng">
            <a:solidFill>
              <a:srgbClr val="073763"/>
            </a:solidFill>
            <a:prstDash val="solid"/>
            <a:round/>
            <a:headEnd type="none" w="sm" len="sm"/>
            <a:tailEnd type="none" w="sm" len="sm"/>
          </a:ln>
        </p:spPr>
      </p:cxnSp>
      <p:cxnSp>
        <p:nvCxnSpPr>
          <p:cNvPr id="167" name="Google Shape;167;p2"/>
          <p:cNvCxnSpPr/>
          <p:nvPr/>
        </p:nvCxnSpPr>
        <p:spPr>
          <a:xfrm rot="10800000" flipH="1">
            <a:off x="3556650" y="2799600"/>
            <a:ext cx="4500" cy="501900"/>
          </a:xfrm>
          <a:prstGeom prst="straightConnector1">
            <a:avLst/>
          </a:prstGeom>
          <a:noFill/>
          <a:ln w="9525" cap="flat" cmpd="sng">
            <a:solidFill>
              <a:srgbClr val="073763"/>
            </a:solidFill>
            <a:prstDash val="solid"/>
            <a:round/>
            <a:headEnd type="none" w="sm" len="sm"/>
            <a:tailEnd type="none" w="sm" len="sm"/>
          </a:ln>
        </p:spPr>
      </p:cxnSp>
      <p:cxnSp>
        <p:nvCxnSpPr>
          <p:cNvPr id="168" name="Google Shape;168;p2"/>
          <p:cNvCxnSpPr/>
          <p:nvPr/>
        </p:nvCxnSpPr>
        <p:spPr>
          <a:xfrm rot="10800000" flipH="1">
            <a:off x="4638300" y="1996800"/>
            <a:ext cx="4500" cy="501900"/>
          </a:xfrm>
          <a:prstGeom prst="straightConnector1">
            <a:avLst/>
          </a:prstGeom>
          <a:noFill/>
          <a:ln w="9525" cap="flat" cmpd="sng">
            <a:solidFill>
              <a:srgbClr val="073763"/>
            </a:solidFill>
            <a:prstDash val="solid"/>
            <a:round/>
            <a:headEnd type="none" w="sm" len="sm"/>
            <a:tailEnd type="none" w="sm" len="sm"/>
          </a:ln>
        </p:spPr>
      </p:cxnSp>
      <p:cxnSp>
        <p:nvCxnSpPr>
          <p:cNvPr id="169" name="Google Shape;169;p2"/>
          <p:cNvCxnSpPr/>
          <p:nvPr/>
        </p:nvCxnSpPr>
        <p:spPr>
          <a:xfrm rot="10800000" flipH="1">
            <a:off x="5854650" y="2799600"/>
            <a:ext cx="4500" cy="501900"/>
          </a:xfrm>
          <a:prstGeom prst="straightConnector1">
            <a:avLst/>
          </a:prstGeom>
          <a:noFill/>
          <a:ln w="9525" cap="flat" cmpd="sng">
            <a:solidFill>
              <a:srgbClr val="073763"/>
            </a:solidFill>
            <a:prstDash val="solid"/>
            <a:round/>
            <a:headEnd type="none" w="sm" len="sm"/>
            <a:tailEnd type="none" w="sm" len="sm"/>
          </a:ln>
        </p:spPr>
      </p:cxnSp>
      <p:cxnSp>
        <p:nvCxnSpPr>
          <p:cNvPr id="170" name="Google Shape;170;p2"/>
          <p:cNvCxnSpPr/>
          <p:nvPr/>
        </p:nvCxnSpPr>
        <p:spPr>
          <a:xfrm rot="10800000" flipH="1">
            <a:off x="7004100" y="1996800"/>
            <a:ext cx="4500" cy="501900"/>
          </a:xfrm>
          <a:prstGeom prst="straightConnector1">
            <a:avLst/>
          </a:prstGeom>
          <a:noFill/>
          <a:ln w="9525" cap="flat" cmpd="sng">
            <a:solidFill>
              <a:srgbClr val="073763"/>
            </a:solidFill>
            <a:prstDash val="solid"/>
            <a:round/>
            <a:headEnd type="none" w="sm" len="sm"/>
            <a:tailEnd type="none" w="sm" len="sm"/>
          </a:ln>
        </p:spPr>
      </p:cxnSp>
      <p:sp>
        <p:nvSpPr>
          <p:cNvPr id="171" name="Google Shape;171;p2"/>
          <p:cNvSpPr txBox="1"/>
          <p:nvPr/>
        </p:nvSpPr>
        <p:spPr>
          <a:xfrm>
            <a:off x="1439450" y="1366950"/>
            <a:ext cx="23388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434343"/>
                </a:solidFill>
                <a:latin typeface="Arial"/>
                <a:ea typeface="Arial"/>
                <a:cs typeface="Arial"/>
                <a:sym typeface="Arial"/>
              </a:rPr>
              <a:t>Multimodal Imaging and Challenges</a:t>
            </a:r>
            <a:endParaRPr sz="900" b="1" i="0" u="none" strike="noStrike" cap="none">
              <a:solidFill>
                <a:srgbClr val="43434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43434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434343"/>
                </a:solidFill>
                <a:latin typeface="Arial"/>
                <a:ea typeface="Arial"/>
                <a:cs typeface="Arial"/>
                <a:sym typeface="Arial"/>
              </a:rPr>
              <a:t>      </a:t>
            </a:r>
            <a:r>
              <a:rPr lang="en" sz="700" b="0" i="0" u="none" strike="noStrike" cap="none">
                <a:solidFill>
                  <a:srgbClr val="434343"/>
                </a:solidFill>
                <a:latin typeface="Arial"/>
                <a:ea typeface="Arial"/>
                <a:cs typeface="Arial"/>
                <a:sym typeface="Arial"/>
              </a:rPr>
              <a:t>State of the Art: Edge on CZT</a:t>
            </a:r>
            <a:endParaRPr sz="700" b="0" i="0" u="none" strike="noStrike" cap="none">
              <a:solidFill>
                <a:srgbClr val="43434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434343"/>
              </a:solidFill>
              <a:latin typeface="Arial"/>
              <a:ea typeface="Arial"/>
              <a:cs typeface="Arial"/>
              <a:sym typeface="Arial"/>
            </a:endParaRPr>
          </a:p>
        </p:txBody>
      </p:sp>
      <p:sp>
        <p:nvSpPr>
          <p:cNvPr id="172" name="Google Shape;172;p2"/>
          <p:cNvSpPr txBox="1"/>
          <p:nvPr/>
        </p:nvSpPr>
        <p:spPr>
          <a:xfrm>
            <a:off x="2313300" y="3269000"/>
            <a:ext cx="24681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434343"/>
                </a:solidFill>
                <a:latin typeface="Arial"/>
                <a:ea typeface="Arial"/>
                <a:cs typeface="Arial"/>
                <a:sym typeface="Arial"/>
              </a:rPr>
              <a:t>Multiple Interaction Photon Events (MIPE)</a:t>
            </a:r>
            <a:endParaRPr sz="900" b="1" i="0" u="none" strike="noStrike" cap="none">
              <a:solidFill>
                <a:srgbClr val="434343"/>
              </a:solidFill>
              <a:latin typeface="Arial"/>
              <a:ea typeface="Arial"/>
              <a:cs typeface="Arial"/>
              <a:sym typeface="Arial"/>
            </a:endParaRPr>
          </a:p>
        </p:txBody>
      </p:sp>
      <p:sp>
        <p:nvSpPr>
          <p:cNvPr id="173" name="Google Shape;173;p2"/>
          <p:cNvSpPr txBox="1"/>
          <p:nvPr/>
        </p:nvSpPr>
        <p:spPr>
          <a:xfrm>
            <a:off x="3778250" y="1307850"/>
            <a:ext cx="24681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434343"/>
                </a:solidFill>
                <a:latin typeface="Arial"/>
                <a:ea typeface="Arial"/>
                <a:cs typeface="Arial"/>
                <a:sym typeface="Arial"/>
              </a:rPr>
              <a:t>Quantum Enta</a:t>
            </a:r>
            <a:r>
              <a:rPr lang="en" sz="900" b="1">
                <a:solidFill>
                  <a:srgbClr val="434343"/>
                </a:solidFill>
              </a:rPr>
              <a:t>nglement</a:t>
            </a:r>
            <a:r>
              <a:rPr lang="en" sz="900" b="1" i="0" u="none" strike="noStrike" cap="none">
                <a:solidFill>
                  <a:srgbClr val="434343"/>
                </a:solidFill>
                <a:latin typeface="Arial"/>
                <a:ea typeface="Arial"/>
                <a:cs typeface="Arial"/>
                <a:sym typeface="Arial"/>
              </a:rPr>
              <a:t> in positron annihilation</a:t>
            </a:r>
            <a:endParaRPr sz="900" b="1" i="0" u="none" strike="noStrike" cap="none">
              <a:solidFill>
                <a:srgbClr val="43434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43434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434343"/>
                </a:solidFill>
                <a:latin typeface="Arial"/>
                <a:ea typeface="Arial"/>
                <a:cs typeface="Arial"/>
                <a:sym typeface="Arial"/>
              </a:rPr>
              <a:t>Double differential Entangled Cross Section</a:t>
            </a:r>
            <a:endParaRPr sz="700" b="0" i="0" u="none" strike="noStrike" cap="none">
              <a:solidFill>
                <a:srgbClr val="434343"/>
              </a:solidFill>
              <a:latin typeface="Arial"/>
              <a:ea typeface="Arial"/>
              <a:cs typeface="Arial"/>
              <a:sym typeface="Arial"/>
            </a:endParaRPr>
          </a:p>
        </p:txBody>
      </p:sp>
      <p:sp>
        <p:nvSpPr>
          <p:cNvPr id="174" name="Google Shape;174;p2"/>
          <p:cNvSpPr txBox="1"/>
          <p:nvPr/>
        </p:nvSpPr>
        <p:spPr>
          <a:xfrm>
            <a:off x="5110650" y="3269000"/>
            <a:ext cx="1552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434343"/>
                </a:solidFill>
                <a:latin typeface="Arial"/>
                <a:ea typeface="Arial"/>
                <a:cs typeface="Arial"/>
                <a:sym typeface="Arial"/>
              </a:rPr>
              <a:t>Machine learning for event classification</a:t>
            </a:r>
            <a:endParaRPr sz="900" b="1" i="0" u="none" strike="noStrike" cap="none">
              <a:solidFill>
                <a:srgbClr val="434343"/>
              </a:solidFill>
              <a:latin typeface="Arial"/>
              <a:ea typeface="Arial"/>
              <a:cs typeface="Arial"/>
              <a:sym typeface="Arial"/>
            </a:endParaRPr>
          </a:p>
        </p:txBody>
      </p:sp>
      <p:sp>
        <p:nvSpPr>
          <p:cNvPr id="175" name="Google Shape;175;p2"/>
          <p:cNvSpPr txBox="1"/>
          <p:nvPr/>
        </p:nvSpPr>
        <p:spPr>
          <a:xfrm>
            <a:off x="6319725" y="1505550"/>
            <a:ext cx="18126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434343"/>
                </a:solidFill>
                <a:latin typeface="Arial"/>
                <a:ea typeface="Arial"/>
                <a:cs typeface="Arial"/>
                <a:sym typeface="Arial"/>
              </a:rPr>
              <a:t>Impact and Future Directions</a:t>
            </a:r>
            <a:endParaRPr sz="900" b="1" i="0" u="none" strike="noStrike" cap="none">
              <a:solidFill>
                <a:srgbClr val="434343"/>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8"/>
        <p:cNvGrpSpPr/>
        <p:nvPr/>
      </p:nvGrpSpPr>
      <p:grpSpPr>
        <a:xfrm>
          <a:off x="0" y="0"/>
          <a:ext cx="0" cy="0"/>
          <a:chOff x="0" y="0"/>
          <a:chExt cx="0" cy="0"/>
        </a:xfrm>
      </p:grpSpPr>
      <p:sp>
        <p:nvSpPr>
          <p:cNvPr id="339" name="Google Shape;339;p18"/>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Impact &amp; Future Directions</a:t>
            </a:r>
            <a:endParaRPr sz="3020">
              <a:solidFill>
                <a:schemeClr val="dk1"/>
              </a:solidFill>
              <a:latin typeface="Arial"/>
              <a:ea typeface="Arial"/>
              <a:cs typeface="Arial"/>
              <a:sym typeface="Arial"/>
            </a:endParaRPr>
          </a:p>
        </p:txBody>
      </p:sp>
      <p:cxnSp>
        <p:nvCxnSpPr>
          <p:cNvPr id="340" name="Google Shape;340;p18"/>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sp>
        <p:nvSpPr>
          <p:cNvPr id="341" name="Google Shape;341;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20</a:t>
            </a:fld>
            <a:endParaRPr/>
          </a:p>
        </p:txBody>
      </p:sp>
      <p:sp>
        <p:nvSpPr>
          <p:cNvPr id="342" name="Google Shape;342;p18"/>
          <p:cNvSpPr txBox="1">
            <a:spLocks noGrp="1"/>
          </p:cNvSpPr>
          <p:nvPr>
            <p:ph type="body" idx="1"/>
          </p:nvPr>
        </p:nvSpPr>
        <p:spPr>
          <a:xfrm>
            <a:off x="672700" y="880550"/>
            <a:ext cx="7999800" cy="3372900"/>
          </a:xfrm>
          <a:prstGeom prst="rect">
            <a:avLst/>
          </a:prstGeom>
          <a:noFill/>
          <a:ln>
            <a:noFill/>
          </a:ln>
        </p:spPr>
        <p:txBody>
          <a:bodyPr spcFirstLastPara="1" wrap="square" lIns="91425" tIns="91425" rIns="91425" bIns="91425" anchor="t" anchorCtr="0">
            <a:noAutofit/>
          </a:bodyPr>
          <a:lstStyle/>
          <a:p>
            <a:pPr marL="457200" lvl="0" indent="-311150" algn="just" rtl="0">
              <a:lnSpc>
                <a:spcPct val="95000"/>
              </a:lnSpc>
              <a:spcBef>
                <a:spcPts val="0"/>
              </a:spcBef>
              <a:spcAft>
                <a:spcPts val="0"/>
              </a:spcAft>
              <a:buClr>
                <a:schemeClr val="dk1"/>
              </a:buClr>
              <a:buSzPts val="1300"/>
              <a:buFont typeface="Arial"/>
              <a:buChar char="●"/>
            </a:pPr>
            <a:r>
              <a:rPr lang="en" sz="1300" dirty="0">
                <a:solidFill>
                  <a:schemeClr val="dk1"/>
                </a:solidFill>
                <a:latin typeface="Arial"/>
                <a:ea typeface="Arial"/>
                <a:cs typeface="Arial"/>
                <a:sym typeface="Arial"/>
              </a:rPr>
              <a:t>The integration of ML for event classification in cross-strip CZT PET detectors enables significantly improved discrimination between complex photon interaction events </a:t>
            </a:r>
            <a:endParaRPr sz="1300" dirty="0">
              <a:solidFill>
                <a:schemeClr val="dk1"/>
              </a:solidFill>
              <a:latin typeface="Arial"/>
              <a:ea typeface="Arial"/>
              <a:cs typeface="Arial"/>
              <a:sym typeface="Arial"/>
            </a:endParaRPr>
          </a:p>
          <a:p>
            <a:pPr marL="457200" lvl="0" indent="-311150" algn="just" rtl="0">
              <a:lnSpc>
                <a:spcPct val="95000"/>
              </a:lnSpc>
              <a:spcBef>
                <a:spcPts val="1200"/>
              </a:spcBef>
              <a:spcAft>
                <a:spcPts val="0"/>
              </a:spcAft>
              <a:buClr>
                <a:schemeClr val="dk1"/>
              </a:buClr>
              <a:buSzPts val="1300"/>
              <a:buFont typeface="Arial"/>
              <a:buChar char="●"/>
            </a:pPr>
            <a:r>
              <a:rPr lang="en" sz="1300" dirty="0">
                <a:solidFill>
                  <a:schemeClr val="dk1"/>
                </a:solidFill>
                <a:latin typeface="Arial"/>
                <a:ea typeface="Arial"/>
                <a:cs typeface="Arial"/>
                <a:sym typeface="Arial"/>
              </a:rPr>
              <a:t>Enhanced event classification directly contributes to better image quality, more accurate radiotracer localization, and the ability to distinguish between different positron-emitting isotopes</a:t>
            </a:r>
          </a:p>
          <a:p>
            <a:pPr lvl="0" indent="-311150" algn="just">
              <a:lnSpc>
                <a:spcPct val="95000"/>
              </a:lnSpc>
              <a:spcBef>
                <a:spcPts val="1200"/>
              </a:spcBef>
              <a:buClr>
                <a:schemeClr val="dk1"/>
              </a:buClr>
              <a:buSzPts val="1300"/>
              <a:buFont typeface="Arial"/>
              <a:buChar char="●"/>
            </a:pPr>
            <a:r>
              <a:rPr lang="en-US" sz="1300" dirty="0">
                <a:solidFill>
                  <a:schemeClr val="dk1"/>
                </a:solidFill>
                <a:latin typeface="Arial"/>
                <a:ea typeface="Arial"/>
                <a:cs typeface="Arial"/>
                <a:sym typeface="Arial"/>
              </a:rPr>
              <a:t>Future work will involve a systematic verification of the feature importance and selection process. </a:t>
            </a:r>
          </a:p>
          <a:p>
            <a:pPr lvl="0" indent="-311150" algn="just">
              <a:lnSpc>
                <a:spcPct val="95000"/>
              </a:lnSpc>
              <a:spcBef>
                <a:spcPts val="1200"/>
              </a:spcBef>
              <a:buClr>
                <a:schemeClr val="dk1"/>
              </a:buClr>
              <a:buSzPts val="1300"/>
              <a:buFont typeface="Arial"/>
              <a:buChar char="●"/>
            </a:pPr>
            <a:r>
              <a:rPr lang="en-US" sz="1300" dirty="0">
                <a:solidFill>
                  <a:schemeClr val="dk1"/>
                </a:solidFill>
                <a:latin typeface="Arial"/>
                <a:ea typeface="Arial"/>
                <a:cs typeface="Arial"/>
                <a:sym typeface="Arial"/>
              </a:rPr>
              <a:t>Quantitative Assessment of Azimuthal Angle Contribution</a:t>
            </a:r>
            <a:endParaRPr sz="1300" dirty="0">
              <a:solidFill>
                <a:schemeClr val="dk1"/>
              </a:solidFill>
              <a:latin typeface="Arial"/>
              <a:ea typeface="Arial"/>
              <a:cs typeface="Arial"/>
              <a:sym typeface="Arial"/>
            </a:endParaRPr>
          </a:p>
          <a:p>
            <a:pPr marL="457200" lvl="0" indent="-311150" algn="just" rtl="0">
              <a:spcBef>
                <a:spcPts val="1200"/>
              </a:spcBef>
              <a:spcAft>
                <a:spcPts val="0"/>
              </a:spcAft>
              <a:buClr>
                <a:schemeClr val="dk1"/>
              </a:buClr>
              <a:buSzPts val="1300"/>
              <a:buFont typeface="Arial"/>
              <a:buChar char="●"/>
            </a:pPr>
            <a:r>
              <a:rPr lang="en" sz="1300" dirty="0">
                <a:solidFill>
                  <a:schemeClr val="dk1"/>
                </a:solidFill>
                <a:latin typeface="Arial"/>
                <a:ea typeface="Arial"/>
                <a:cs typeface="Arial"/>
                <a:sym typeface="Arial"/>
              </a:rPr>
              <a:t>Further development of ML models tailored for more complex event topologies, including those involving multiple scatterings and rare interaction sequences, will continue to improve event classification accuracy</a:t>
            </a:r>
            <a:endParaRPr sz="1300" dirty="0">
              <a:solidFill>
                <a:schemeClr val="dk1"/>
              </a:solidFill>
              <a:latin typeface="Arial"/>
              <a:ea typeface="Arial"/>
              <a:cs typeface="Arial"/>
              <a:sym typeface="Arial"/>
            </a:endParaRPr>
          </a:p>
          <a:p>
            <a:pPr marL="457200" lvl="0" indent="-311150" algn="just" rtl="0">
              <a:spcBef>
                <a:spcPts val="600"/>
              </a:spcBef>
              <a:spcAft>
                <a:spcPts val="0"/>
              </a:spcAft>
              <a:buClr>
                <a:schemeClr val="dk1"/>
              </a:buClr>
              <a:buSzPts val="1300"/>
              <a:buFont typeface="Arial"/>
              <a:buChar char="●"/>
            </a:pPr>
            <a:r>
              <a:rPr lang="en" sz="1300" dirty="0">
                <a:solidFill>
                  <a:schemeClr val="dk1"/>
                </a:solidFill>
                <a:latin typeface="Arial"/>
                <a:ea typeface="Arial"/>
                <a:cs typeface="Arial"/>
                <a:sym typeface="Arial"/>
              </a:rPr>
              <a:t>Future work may also explore real-time implementation of these ML frameworks, enabling on-the-fly event classification and improved workflow in clinical and research PET systems</a:t>
            </a:r>
            <a:endParaRPr sz="1300" b="1" dirty="0">
              <a:solidFill>
                <a:schemeClr val="dk1"/>
              </a:solidFill>
              <a:latin typeface="Arial"/>
              <a:ea typeface="Arial"/>
              <a:cs typeface="Arial"/>
              <a:sym typeface="Arial"/>
            </a:endParaRPr>
          </a:p>
          <a:p>
            <a:pPr marL="457200" lvl="0" indent="0" algn="just" rtl="0">
              <a:lnSpc>
                <a:spcPct val="95000"/>
              </a:lnSpc>
              <a:spcBef>
                <a:spcPts val="600"/>
              </a:spcBef>
              <a:spcAft>
                <a:spcPts val="0"/>
              </a:spcAft>
              <a:buNone/>
            </a:pPr>
            <a:endParaRPr sz="1300" dirty="0">
              <a:solidFill>
                <a:schemeClr val="dk1"/>
              </a:solidFill>
              <a:latin typeface="Arial"/>
              <a:ea typeface="Arial"/>
              <a:cs typeface="Arial"/>
              <a:sym typeface="Arial"/>
            </a:endParaRPr>
          </a:p>
          <a:p>
            <a:pPr marL="0" lvl="0" indent="0" algn="just" rtl="0">
              <a:lnSpc>
                <a:spcPct val="95000"/>
              </a:lnSpc>
              <a:spcBef>
                <a:spcPts val="1200"/>
              </a:spcBef>
              <a:spcAft>
                <a:spcPts val="1200"/>
              </a:spcAft>
              <a:buNone/>
            </a:pPr>
            <a:endParaRPr sz="1300"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6"/>
        <p:cNvGrpSpPr/>
        <p:nvPr/>
      </p:nvGrpSpPr>
      <p:grpSpPr>
        <a:xfrm>
          <a:off x="0" y="0"/>
          <a:ext cx="0" cy="0"/>
          <a:chOff x="0" y="0"/>
          <a:chExt cx="0" cy="0"/>
        </a:xfrm>
      </p:grpSpPr>
      <p:sp>
        <p:nvSpPr>
          <p:cNvPr id="347" name="Google Shape;347;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21</a:t>
            </a:fld>
            <a:endParaRPr/>
          </a:p>
        </p:txBody>
      </p:sp>
      <p:sp>
        <p:nvSpPr>
          <p:cNvPr id="348" name="Google Shape;348;p19"/>
          <p:cNvSpPr/>
          <p:nvPr/>
        </p:nvSpPr>
        <p:spPr>
          <a:xfrm>
            <a:off x="1372486" y="1309525"/>
            <a:ext cx="6711699" cy="121892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Questions?</a:t>
            </a:r>
          </a:p>
        </p:txBody>
      </p:sp>
      <p:sp>
        <p:nvSpPr>
          <p:cNvPr id="349" name="Google Shape;349;p19"/>
          <p:cNvSpPr txBox="1">
            <a:spLocks noGrp="1"/>
          </p:cNvSpPr>
          <p:nvPr>
            <p:ph type="subTitle" idx="4294967295"/>
          </p:nvPr>
        </p:nvSpPr>
        <p:spPr>
          <a:xfrm>
            <a:off x="5835000" y="3804475"/>
            <a:ext cx="2997300" cy="6309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1200"/>
              </a:spcAft>
              <a:buClr>
                <a:srgbClr val="434343"/>
              </a:buClr>
              <a:buSzPts val="1600"/>
              <a:buFont typeface="Roboto"/>
              <a:buNone/>
            </a:pPr>
            <a:r>
              <a:rPr lang="en" sz="1600" b="0" i="0" u="none" strike="noStrike" cap="none" dirty="0">
                <a:solidFill>
                  <a:srgbClr val="434343"/>
                </a:solidFill>
                <a:latin typeface="Roboto"/>
                <a:ea typeface="Roboto"/>
                <a:cs typeface="Roboto"/>
                <a:sym typeface="Roboto"/>
              </a:rPr>
              <a:t>pgurunat@ucsc.edu</a:t>
            </a:r>
            <a:endParaRPr sz="1600" b="0" i="0" u="none" strike="noStrike" cap="none" dirty="0">
              <a:solidFill>
                <a:srgbClr val="434343"/>
              </a:solidFill>
              <a:latin typeface="Roboto"/>
              <a:ea typeface="Roboto"/>
              <a:cs typeface="Roboto"/>
              <a:sym typeface="Roboto"/>
            </a:endParaRPr>
          </a:p>
        </p:txBody>
      </p:sp>
      <p:sp>
        <p:nvSpPr>
          <p:cNvPr id="2" name="Google Shape;349;p19">
            <a:extLst>
              <a:ext uri="{FF2B5EF4-FFF2-40B4-BE49-F238E27FC236}">
                <a16:creationId xmlns:a16="http://schemas.microsoft.com/office/drawing/2014/main" id="{19ACD7E1-7EA8-2E8A-543D-43F738034AD9}"/>
              </a:ext>
            </a:extLst>
          </p:cNvPr>
          <p:cNvSpPr txBox="1">
            <a:spLocks/>
          </p:cNvSpPr>
          <p:nvPr/>
        </p:nvSpPr>
        <p:spPr>
          <a:xfrm>
            <a:off x="1731035" y="3804475"/>
            <a:ext cx="2997300" cy="630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rgbClr val="434343"/>
              </a:buClr>
              <a:buSzPts val="1600"/>
              <a:buFont typeface="Roboto"/>
              <a:buChar char="●"/>
              <a:defRPr sz="1600" b="0" i="0" u="none" strike="noStrike" cap="none">
                <a:solidFill>
                  <a:srgbClr val="434343"/>
                </a:solidFill>
                <a:latin typeface="Roboto"/>
                <a:ea typeface="Roboto"/>
                <a:cs typeface="Roboto"/>
                <a:sym typeface="Roboto"/>
              </a:defRPr>
            </a:lvl1pPr>
            <a:lvl2pPr marL="914400" marR="0" lvl="1" indent="-317500" algn="l" rtl="0">
              <a:lnSpc>
                <a:spcPct val="115000"/>
              </a:lnSpc>
              <a:spcBef>
                <a:spcPts val="0"/>
              </a:spcBef>
              <a:spcAft>
                <a:spcPts val="0"/>
              </a:spcAft>
              <a:buClr>
                <a:srgbClr val="434343"/>
              </a:buClr>
              <a:buSzPts val="1400"/>
              <a:buFont typeface="Roboto"/>
              <a:buChar char="○"/>
              <a:defRPr sz="1400" b="0" i="0" u="none" strike="noStrike" cap="none">
                <a:solidFill>
                  <a:srgbClr val="434343"/>
                </a:solidFill>
                <a:latin typeface="Roboto"/>
                <a:ea typeface="Roboto"/>
                <a:cs typeface="Roboto"/>
                <a:sym typeface="Roboto"/>
              </a:defRPr>
            </a:lvl2pPr>
            <a:lvl3pPr marL="1371600" marR="0" lvl="2" indent="-317500" algn="l" rtl="0">
              <a:lnSpc>
                <a:spcPct val="115000"/>
              </a:lnSpc>
              <a:spcBef>
                <a:spcPts val="0"/>
              </a:spcBef>
              <a:spcAft>
                <a:spcPts val="0"/>
              </a:spcAft>
              <a:buClr>
                <a:srgbClr val="434343"/>
              </a:buClr>
              <a:buSzPts val="1400"/>
              <a:buFont typeface="Roboto"/>
              <a:buChar char="■"/>
              <a:defRPr sz="1400" b="0" i="0" u="none" strike="noStrike" cap="none">
                <a:solidFill>
                  <a:srgbClr val="434343"/>
                </a:solidFill>
                <a:latin typeface="Roboto"/>
                <a:ea typeface="Roboto"/>
                <a:cs typeface="Roboto"/>
                <a:sym typeface="Roboto"/>
              </a:defRPr>
            </a:lvl3pPr>
            <a:lvl4pPr marL="1828800" marR="0" lvl="3"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4pPr>
            <a:lvl5pPr marL="2286000" marR="0" lvl="4"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5pPr>
            <a:lvl6pPr marL="2743200" marR="0" lvl="5"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6pPr>
            <a:lvl7pPr marL="3200400" marR="0" lvl="6"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7pPr>
            <a:lvl8pPr marL="3657600" marR="0" lvl="7"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8pPr>
            <a:lvl9pPr marL="4114800" marR="0" lvl="8"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9pPr>
          </a:lstStyle>
          <a:p>
            <a:pPr marL="0" indent="0">
              <a:spcAft>
                <a:spcPts val="1200"/>
              </a:spcAft>
              <a:buFont typeface="Roboto"/>
              <a:buNone/>
            </a:pPr>
            <a:r>
              <a:rPr lang="en-US" dirty="0"/>
              <a:t>sabbasza@ucsc.edu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0"/>
          <p:cNvSpPr txBox="1">
            <a:spLocks noGrp="1"/>
          </p:cNvSpPr>
          <p:nvPr>
            <p:ph type="subTitle" idx="1"/>
          </p:nvPr>
        </p:nvSpPr>
        <p:spPr>
          <a:xfrm>
            <a:off x="2702734" y="3987335"/>
            <a:ext cx="6128400" cy="6309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2100"/>
              <a:buNone/>
            </a:pPr>
            <a:r>
              <a:rPr lang="en" dirty="0"/>
              <a:t>pgurunat@ucsc.edu</a:t>
            </a:r>
            <a:endParaRPr dirty="0"/>
          </a:p>
        </p:txBody>
      </p:sp>
      <p:sp>
        <p:nvSpPr>
          <p:cNvPr id="355" name="Google Shape;355;p20"/>
          <p:cNvSpPr txBox="1">
            <a:spLocks noGrp="1"/>
          </p:cNvSpPr>
          <p:nvPr>
            <p:ph type="title"/>
          </p:nvPr>
        </p:nvSpPr>
        <p:spPr>
          <a:xfrm>
            <a:off x="265500" y="1173500"/>
            <a:ext cx="2438400" cy="21189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4800"/>
              <a:buNone/>
            </a:pPr>
            <a:r>
              <a:rPr lang="en"/>
              <a:t>Thank you!</a:t>
            </a:r>
            <a:endParaRPr/>
          </a:p>
        </p:txBody>
      </p:sp>
      <p:sp>
        <p:nvSpPr>
          <p:cNvPr id="356" name="Google Shape;356;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22</a:t>
            </a:fld>
            <a:endParaRPr/>
          </a:p>
        </p:txBody>
      </p:sp>
      <p:sp>
        <p:nvSpPr>
          <p:cNvPr id="2" name="Google Shape;349;p19">
            <a:extLst>
              <a:ext uri="{FF2B5EF4-FFF2-40B4-BE49-F238E27FC236}">
                <a16:creationId xmlns:a16="http://schemas.microsoft.com/office/drawing/2014/main" id="{677CAD47-5813-1B1B-285B-0F55D3666A13}"/>
              </a:ext>
            </a:extLst>
          </p:cNvPr>
          <p:cNvSpPr txBox="1">
            <a:spLocks/>
          </p:cNvSpPr>
          <p:nvPr/>
        </p:nvSpPr>
        <p:spPr>
          <a:xfrm>
            <a:off x="4268284" y="3671885"/>
            <a:ext cx="2997300" cy="6309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rgbClr val="434343"/>
              </a:buClr>
              <a:buSzPts val="1600"/>
              <a:buFont typeface="Roboto"/>
              <a:buChar char="●"/>
              <a:defRPr sz="1600" b="0" i="0" u="none" strike="noStrike" cap="none">
                <a:solidFill>
                  <a:srgbClr val="434343"/>
                </a:solidFill>
                <a:latin typeface="Roboto"/>
                <a:ea typeface="Roboto"/>
                <a:cs typeface="Roboto"/>
                <a:sym typeface="Roboto"/>
              </a:defRPr>
            </a:lvl1pPr>
            <a:lvl2pPr marL="914400" marR="0" lvl="1" indent="-317500" algn="l" rtl="0">
              <a:lnSpc>
                <a:spcPct val="115000"/>
              </a:lnSpc>
              <a:spcBef>
                <a:spcPts val="0"/>
              </a:spcBef>
              <a:spcAft>
                <a:spcPts val="0"/>
              </a:spcAft>
              <a:buClr>
                <a:srgbClr val="434343"/>
              </a:buClr>
              <a:buSzPts val="1400"/>
              <a:buFont typeface="Roboto"/>
              <a:buChar char="○"/>
              <a:defRPr sz="1400" b="0" i="0" u="none" strike="noStrike" cap="none">
                <a:solidFill>
                  <a:srgbClr val="434343"/>
                </a:solidFill>
                <a:latin typeface="Roboto"/>
                <a:ea typeface="Roboto"/>
                <a:cs typeface="Roboto"/>
                <a:sym typeface="Roboto"/>
              </a:defRPr>
            </a:lvl2pPr>
            <a:lvl3pPr marL="1371600" marR="0" lvl="2" indent="-317500" algn="l" rtl="0">
              <a:lnSpc>
                <a:spcPct val="115000"/>
              </a:lnSpc>
              <a:spcBef>
                <a:spcPts val="0"/>
              </a:spcBef>
              <a:spcAft>
                <a:spcPts val="0"/>
              </a:spcAft>
              <a:buClr>
                <a:srgbClr val="434343"/>
              </a:buClr>
              <a:buSzPts val="1400"/>
              <a:buFont typeface="Roboto"/>
              <a:buChar char="■"/>
              <a:defRPr sz="1400" b="0" i="0" u="none" strike="noStrike" cap="none">
                <a:solidFill>
                  <a:srgbClr val="434343"/>
                </a:solidFill>
                <a:latin typeface="Roboto"/>
                <a:ea typeface="Roboto"/>
                <a:cs typeface="Roboto"/>
                <a:sym typeface="Roboto"/>
              </a:defRPr>
            </a:lvl3pPr>
            <a:lvl4pPr marL="1828800" marR="0" lvl="3"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4pPr>
            <a:lvl5pPr marL="2286000" marR="0" lvl="4"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5pPr>
            <a:lvl6pPr marL="2743200" marR="0" lvl="5"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6pPr>
            <a:lvl7pPr marL="3200400" marR="0" lvl="6"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7pPr>
            <a:lvl8pPr marL="3657600" marR="0" lvl="7"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8pPr>
            <a:lvl9pPr marL="4114800" marR="0" lvl="8" indent="-304800" algn="l" rtl="0">
              <a:lnSpc>
                <a:spcPct val="115000"/>
              </a:lnSpc>
              <a:spcBef>
                <a:spcPts val="0"/>
              </a:spcBef>
              <a:spcAft>
                <a:spcPts val="0"/>
              </a:spcAft>
              <a:buClr>
                <a:srgbClr val="434343"/>
              </a:buClr>
              <a:buSzPts val="1200"/>
              <a:buFont typeface="Roboto"/>
              <a:buChar char="■"/>
              <a:defRPr sz="1200" b="0" i="0" u="none" strike="noStrike" cap="none">
                <a:solidFill>
                  <a:srgbClr val="434343"/>
                </a:solidFill>
                <a:latin typeface="Roboto"/>
                <a:ea typeface="Roboto"/>
                <a:cs typeface="Roboto"/>
                <a:sym typeface="Roboto"/>
              </a:defRPr>
            </a:lvl9pPr>
          </a:lstStyle>
          <a:p>
            <a:pPr marL="0" indent="0" algn="ctr">
              <a:lnSpc>
                <a:spcPct val="100000"/>
              </a:lnSpc>
              <a:buClr>
                <a:schemeClr val="lt1"/>
              </a:buClr>
              <a:buSzPts val="2100"/>
              <a:buNone/>
            </a:pPr>
            <a:r>
              <a:rPr lang="en-US" sz="2100" dirty="0">
                <a:solidFill>
                  <a:schemeClr val="lt1"/>
                </a:solidFill>
              </a:rPr>
              <a:t>sabbasza@ucsc.edu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sp>
        <p:nvSpPr>
          <p:cNvPr id="180" name="Google Shape;180;p3"/>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Motivation:</a:t>
            </a:r>
            <a:endParaRPr sz="3020">
              <a:solidFill>
                <a:schemeClr val="dk1"/>
              </a:solidFill>
              <a:latin typeface="Arial"/>
              <a:ea typeface="Arial"/>
              <a:cs typeface="Arial"/>
              <a:sym typeface="Arial"/>
            </a:endParaRPr>
          </a:p>
        </p:txBody>
      </p:sp>
      <p:cxnSp>
        <p:nvCxnSpPr>
          <p:cNvPr id="181" name="Google Shape;181;p3"/>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sp>
        <p:nvSpPr>
          <p:cNvPr id="182" name="Google Shape;182;p3"/>
          <p:cNvSpPr txBox="1"/>
          <p:nvPr/>
        </p:nvSpPr>
        <p:spPr>
          <a:xfrm>
            <a:off x="311700" y="1382200"/>
            <a:ext cx="4699800" cy="9975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The emissions detected in</a:t>
            </a:r>
            <a:r>
              <a:rPr lang="en" sz="1600" b="0" i="0" u="none" strike="noStrike" cap="none">
                <a:solidFill>
                  <a:schemeClr val="dk1"/>
                </a:solidFill>
                <a:latin typeface="Times New Roman"/>
                <a:ea typeface="Times New Roman"/>
                <a:cs typeface="Times New Roman"/>
                <a:sym typeface="Times New Roman"/>
              </a:rPr>
              <a:t> </a:t>
            </a:r>
            <a:r>
              <a:rPr lang="en" sz="1600">
                <a:solidFill>
                  <a:srgbClr val="FF0000"/>
                </a:solidFill>
              </a:rPr>
              <a:t>  </a:t>
            </a:r>
            <a:r>
              <a:rPr lang="en" sz="1600" b="0" i="0" u="none" strike="noStrike" cap="none">
                <a:solidFill>
                  <a:schemeClr val="dk1"/>
                </a:solidFill>
                <a:latin typeface="Arial"/>
                <a:ea typeface="Arial"/>
                <a:cs typeface="Arial"/>
                <a:sym typeface="Arial"/>
              </a:rPr>
              <a:t>  imaging, showing the distinction between the origins of the annihilation and gamma photons. </a:t>
            </a:r>
            <a:endParaRPr sz="1600" b="0" i="0" u="none" strike="noStrike" cap="none">
              <a:solidFill>
                <a:schemeClr val="dk1"/>
              </a:solidFill>
              <a:latin typeface="Arial"/>
              <a:ea typeface="Arial"/>
              <a:cs typeface="Arial"/>
              <a:sym typeface="Arial"/>
            </a:endParaRPr>
          </a:p>
        </p:txBody>
      </p:sp>
      <p:pic>
        <p:nvPicPr>
          <p:cNvPr id="183" name="Google Shape;183;p3"/>
          <p:cNvPicPr preferRelativeResize="0"/>
          <p:nvPr/>
        </p:nvPicPr>
        <p:blipFill rotWithShape="1">
          <a:blip r:embed="rId4">
            <a:alphaModFix/>
          </a:blip>
          <a:srcRect/>
          <a:stretch/>
        </p:blipFill>
        <p:spPr>
          <a:xfrm>
            <a:off x="5244400" y="927038"/>
            <a:ext cx="3249324" cy="3389675"/>
          </a:xfrm>
          <a:prstGeom prst="rect">
            <a:avLst/>
          </a:prstGeom>
          <a:noFill/>
          <a:ln>
            <a:noFill/>
          </a:ln>
        </p:spPr>
      </p:pic>
      <p:sp>
        <p:nvSpPr>
          <p:cNvPr id="184" name="Google Shape;184;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3</a:t>
            </a:fld>
            <a:endParaRPr/>
          </a:p>
        </p:txBody>
      </p:sp>
      <p:pic>
        <p:nvPicPr>
          <p:cNvPr id="185" name="Google Shape;185;p3" descr="{&quot;mathml&quot;:&quot;&lt;math style=\&quot;font-family:stix;font-size:16px;\&quot; xmlns=\&quot;http://www.w3.org/1998/Math/MathML\&quot;&gt;&lt;mstyle mathsize=\&quot;16px\&quot;&gt;&lt;msup&gt;&lt;mi&gt;&amp;#x3B2;&lt;/mi&gt;&lt;mo&gt;+&lt;/mo&gt;&lt;/msup&gt;&lt;mi&gt;&amp;#x3B3;&lt;/mi&gt;&lt;/mstyle&gt;&lt;/math&gt;&quot;,&quot;truncated&quot;:false}" title="beta to the power of plus gamma"/>
          <p:cNvPicPr preferRelativeResize="0"/>
          <p:nvPr/>
        </p:nvPicPr>
        <p:blipFill rotWithShape="1">
          <a:blip r:embed="rId5">
            <a:alphaModFix/>
          </a:blip>
          <a:srcRect/>
          <a:stretch/>
        </p:blipFill>
        <p:spPr>
          <a:xfrm>
            <a:off x="2929675" y="1515075"/>
            <a:ext cx="336850" cy="175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9"/>
        <p:cNvGrpSpPr/>
        <p:nvPr/>
      </p:nvGrpSpPr>
      <p:grpSpPr>
        <a:xfrm>
          <a:off x="0" y="0"/>
          <a:ext cx="0" cy="0"/>
          <a:chOff x="0" y="0"/>
          <a:chExt cx="0" cy="0"/>
        </a:xfrm>
      </p:grpSpPr>
      <p:sp>
        <p:nvSpPr>
          <p:cNvPr id="190" name="Google Shape;190;p4"/>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Multimodal         Imaging and Challenges</a:t>
            </a:r>
            <a:endParaRPr sz="3020">
              <a:solidFill>
                <a:schemeClr val="dk1"/>
              </a:solidFill>
              <a:latin typeface="Arial"/>
              <a:ea typeface="Arial"/>
              <a:cs typeface="Arial"/>
              <a:sym typeface="Arial"/>
            </a:endParaRPr>
          </a:p>
        </p:txBody>
      </p:sp>
      <p:cxnSp>
        <p:nvCxnSpPr>
          <p:cNvPr id="191" name="Google Shape;191;p4"/>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sp>
        <p:nvSpPr>
          <p:cNvPr id="192" name="Google Shape;192;p4"/>
          <p:cNvSpPr txBox="1">
            <a:spLocks noGrp="1"/>
          </p:cNvSpPr>
          <p:nvPr>
            <p:ph type="body" idx="2"/>
          </p:nvPr>
        </p:nvSpPr>
        <p:spPr>
          <a:xfrm>
            <a:off x="3946075" y="794950"/>
            <a:ext cx="4860300" cy="3580800"/>
          </a:xfrm>
          <a:prstGeom prst="rect">
            <a:avLst/>
          </a:prstGeom>
          <a:noFill/>
          <a:ln>
            <a:noFill/>
          </a:ln>
        </p:spPr>
        <p:txBody>
          <a:bodyPr spcFirstLastPara="1" wrap="square" lIns="91425" tIns="91425" rIns="91425" bIns="91425" anchor="t" anchorCtr="0">
            <a:normAutofit fontScale="92500" lnSpcReduction="20000"/>
          </a:bodyPr>
          <a:lstStyle/>
          <a:p>
            <a:pPr marL="0" lvl="0" indent="0" algn="just" rtl="0">
              <a:lnSpc>
                <a:spcPct val="115000"/>
              </a:lnSpc>
              <a:spcBef>
                <a:spcPts val="0"/>
              </a:spcBef>
              <a:spcAft>
                <a:spcPts val="0"/>
              </a:spcAft>
              <a:buSzPct val="117647"/>
              <a:buNone/>
            </a:pPr>
            <a:r>
              <a:rPr lang="en" b="1" dirty="0">
                <a:latin typeface="Arial"/>
                <a:ea typeface="Arial"/>
                <a:cs typeface="Arial"/>
                <a:sym typeface="Arial"/>
              </a:rPr>
              <a:t>Benefits:</a:t>
            </a:r>
            <a:endParaRPr b="1" dirty="0">
              <a:latin typeface="Arial"/>
              <a:ea typeface="Arial"/>
              <a:cs typeface="Arial"/>
              <a:sym typeface="Arial"/>
            </a:endParaRPr>
          </a:p>
          <a:p>
            <a:pPr marL="457200" lvl="0" indent="-314960" algn="just" rtl="0">
              <a:lnSpc>
                <a:spcPct val="115000"/>
              </a:lnSpc>
              <a:spcBef>
                <a:spcPts val="1200"/>
              </a:spcBef>
              <a:spcAft>
                <a:spcPts val="0"/>
              </a:spcAft>
              <a:buSzPct val="100000"/>
              <a:buFont typeface="Arial"/>
              <a:buChar char="●"/>
            </a:pPr>
            <a:r>
              <a:rPr lang="en" dirty="0">
                <a:latin typeface="Arial"/>
                <a:ea typeface="Arial"/>
                <a:cs typeface="Arial"/>
                <a:sym typeface="Arial"/>
              </a:rPr>
              <a:t>Increase sensitivity</a:t>
            </a:r>
            <a:endParaRPr dirty="0">
              <a:latin typeface="Arial"/>
              <a:ea typeface="Arial"/>
              <a:cs typeface="Arial"/>
              <a:sym typeface="Arial"/>
            </a:endParaRPr>
          </a:p>
          <a:p>
            <a:pPr marL="457200" lvl="0" indent="-314960" algn="just" rtl="0">
              <a:lnSpc>
                <a:spcPct val="115000"/>
              </a:lnSpc>
              <a:spcBef>
                <a:spcPts val="0"/>
              </a:spcBef>
              <a:spcAft>
                <a:spcPts val="0"/>
              </a:spcAft>
              <a:buSzPct val="100000"/>
              <a:buFont typeface="Arial"/>
              <a:buChar char="●"/>
            </a:pPr>
            <a:r>
              <a:rPr lang="en" dirty="0">
                <a:latin typeface="Arial"/>
                <a:ea typeface="Arial"/>
                <a:cs typeface="Arial"/>
                <a:sym typeface="Arial"/>
              </a:rPr>
              <a:t>Additional information allows for better placement of radiotracer in reconstruction</a:t>
            </a:r>
            <a:endParaRPr dirty="0">
              <a:latin typeface="Arial"/>
              <a:ea typeface="Arial"/>
              <a:cs typeface="Arial"/>
              <a:sym typeface="Arial"/>
            </a:endParaRPr>
          </a:p>
          <a:p>
            <a:pPr marL="457200" lvl="0" indent="-314960" algn="just" rtl="0">
              <a:lnSpc>
                <a:spcPct val="115000"/>
              </a:lnSpc>
              <a:spcBef>
                <a:spcPts val="0"/>
              </a:spcBef>
              <a:spcAft>
                <a:spcPts val="0"/>
              </a:spcAft>
              <a:buSzPct val="100000"/>
              <a:buFont typeface="Arial"/>
              <a:buChar char="●"/>
            </a:pPr>
            <a:r>
              <a:rPr lang="en" dirty="0">
                <a:latin typeface="Arial"/>
                <a:ea typeface="Arial"/>
                <a:cs typeface="Arial"/>
                <a:sym typeface="Arial"/>
              </a:rPr>
              <a:t>Distinguishing between two positron-emitting isotopes</a:t>
            </a:r>
            <a:endParaRPr dirty="0">
              <a:latin typeface="Arial"/>
              <a:ea typeface="Arial"/>
              <a:cs typeface="Arial"/>
              <a:sym typeface="Arial"/>
            </a:endParaRPr>
          </a:p>
          <a:p>
            <a:pPr marL="0" lvl="0" indent="0" algn="just" rtl="0">
              <a:lnSpc>
                <a:spcPct val="115000"/>
              </a:lnSpc>
              <a:spcBef>
                <a:spcPts val="1200"/>
              </a:spcBef>
              <a:spcAft>
                <a:spcPts val="0"/>
              </a:spcAft>
              <a:buSzPct val="117647"/>
              <a:buNone/>
            </a:pPr>
            <a:r>
              <a:rPr lang="en" b="1" dirty="0">
                <a:latin typeface="Arial"/>
                <a:ea typeface="Arial"/>
                <a:cs typeface="Arial"/>
                <a:sym typeface="Arial"/>
              </a:rPr>
              <a:t>Challenges:</a:t>
            </a:r>
            <a:endParaRPr b="1" dirty="0">
              <a:latin typeface="Arial"/>
              <a:ea typeface="Arial"/>
              <a:cs typeface="Arial"/>
              <a:sym typeface="Arial"/>
            </a:endParaRPr>
          </a:p>
          <a:p>
            <a:pPr marL="457200" lvl="0" indent="-314960" algn="just" rtl="0">
              <a:lnSpc>
                <a:spcPct val="115000"/>
              </a:lnSpc>
              <a:spcBef>
                <a:spcPts val="1200"/>
              </a:spcBef>
              <a:spcAft>
                <a:spcPts val="0"/>
              </a:spcAft>
              <a:buSzPct val="100000"/>
              <a:buFont typeface="Arial"/>
              <a:buChar char="●"/>
            </a:pPr>
            <a:r>
              <a:rPr lang="en" dirty="0">
                <a:latin typeface="Arial"/>
                <a:ea typeface="Arial"/>
                <a:cs typeface="Arial"/>
                <a:sym typeface="Arial"/>
              </a:rPr>
              <a:t>Need Compton Imaging to get information about prompt gamma</a:t>
            </a:r>
            <a:endParaRPr dirty="0">
              <a:latin typeface="Arial"/>
              <a:ea typeface="Arial"/>
              <a:cs typeface="Arial"/>
              <a:sym typeface="Arial"/>
            </a:endParaRPr>
          </a:p>
          <a:p>
            <a:pPr marL="457200" lvl="0" indent="-314960" algn="just" rtl="0">
              <a:lnSpc>
                <a:spcPct val="115000"/>
              </a:lnSpc>
              <a:spcBef>
                <a:spcPts val="0"/>
              </a:spcBef>
              <a:spcAft>
                <a:spcPts val="0"/>
              </a:spcAft>
              <a:buSzPct val="100000"/>
              <a:buFont typeface="Arial"/>
              <a:buChar char="●"/>
            </a:pPr>
            <a:r>
              <a:rPr lang="en" dirty="0">
                <a:latin typeface="Arial"/>
                <a:ea typeface="Arial"/>
                <a:cs typeface="Arial"/>
                <a:sym typeface="Arial"/>
              </a:rPr>
              <a:t>Third gamma invokes complication in pairing the annihilation gammas</a:t>
            </a:r>
            <a:endParaRPr dirty="0">
              <a:latin typeface="Arial"/>
              <a:ea typeface="Arial"/>
              <a:cs typeface="Arial"/>
              <a:sym typeface="Arial"/>
            </a:endParaRPr>
          </a:p>
          <a:p>
            <a:pPr marL="457200" lvl="0" indent="-314960" algn="just" rtl="0">
              <a:lnSpc>
                <a:spcPct val="115000"/>
              </a:lnSpc>
              <a:spcBef>
                <a:spcPts val="0"/>
              </a:spcBef>
              <a:spcAft>
                <a:spcPts val="0"/>
              </a:spcAft>
              <a:buSzPct val="100000"/>
              <a:buFont typeface="Arial"/>
              <a:buChar char="●"/>
            </a:pPr>
            <a:r>
              <a:rPr lang="en" dirty="0">
                <a:latin typeface="Arial"/>
                <a:ea typeface="Arial"/>
                <a:cs typeface="Arial"/>
                <a:sym typeface="Arial"/>
              </a:rPr>
              <a:t>Increased random rate, more difficult coincidence pairing due to energy window filling</a:t>
            </a:r>
            <a:endParaRPr dirty="0">
              <a:latin typeface="Arial"/>
              <a:ea typeface="Arial"/>
              <a:cs typeface="Arial"/>
              <a:sym typeface="Arial"/>
            </a:endParaRPr>
          </a:p>
          <a:p>
            <a:pPr marL="0" lvl="0" indent="0" algn="just" rtl="0">
              <a:lnSpc>
                <a:spcPct val="115000"/>
              </a:lnSpc>
              <a:spcBef>
                <a:spcPts val="1200"/>
              </a:spcBef>
              <a:spcAft>
                <a:spcPts val="1200"/>
              </a:spcAft>
              <a:buSzPct val="117647"/>
              <a:buNone/>
            </a:pPr>
            <a:endParaRPr dirty="0"/>
          </a:p>
        </p:txBody>
      </p:sp>
      <p:pic>
        <p:nvPicPr>
          <p:cNvPr id="193" name="Google Shape;193;p4"/>
          <p:cNvPicPr preferRelativeResize="0"/>
          <p:nvPr/>
        </p:nvPicPr>
        <p:blipFill rotWithShape="1">
          <a:blip r:embed="rId4">
            <a:alphaModFix/>
          </a:blip>
          <a:srcRect l="5153" t="18447" r="64899" b="31136"/>
          <a:stretch/>
        </p:blipFill>
        <p:spPr>
          <a:xfrm>
            <a:off x="587275" y="794950"/>
            <a:ext cx="2261125" cy="2141325"/>
          </a:xfrm>
          <a:prstGeom prst="rect">
            <a:avLst/>
          </a:prstGeom>
          <a:noFill/>
          <a:ln>
            <a:noFill/>
          </a:ln>
        </p:spPr>
      </p:pic>
      <p:sp>
        <p:nvSpPr>
          <p:cNvPr id="194" name="Google Shape;194;p4"/>
          <p:cNvSpPr txBox="1">
            <a:spLocks noGrp="1"/>
          </p:cNvSpPr>
          <p:nvPr>
            <p:ph type="body" idx="2"/>
          </p:nvPr>
        </p:nvSpPr>
        <p:spPr>
          <a:xfrm>
            <a:off x="558625" y="2936275"/>
            <a:ext cx="3188700" cy="8508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1200"/>
              </a:spcAft>
              <a:buSzPts val="1600"/>
              <a:buNone/>
            </a:pPr>
            <a:r>
              <a:rPr lang="en" sz="1000">
                <a:latin typeface="Arial"/>
                <a:ea typeface="Arial"/>
                <a:cs typeface="Arial"/>
                <a:sym typeface="Arial"/>
              </a:rPr>
              <a:t>The emissions detected in          imaging, showing the distinction between the origins of the annihilation and gamma photons</a:t>
            </a:r>
            <a:endParaRPr sz="1000">
              <a:latin typeface="Arial"/>
              <a:ea typeface="Arial"/>
              <a:cs typeface="Arial"/>
              <a:sym typeface="Arial"/>
            </a:endParaRPr>
          </a:p>
        </p:txBody>
      </p:sp>
      <p:sp>
        <p:nvSpPr>
          <p:cNvPr id="195" name="Google Shape;195;p4"/>
          <p:cNvSpPr txBox="1">
            <a:spLocks noGrp="1"/>
          </p:cNvSpPr>
          <p:nvPr>
            <p:ph type="body" idx="2"/>
          </p:nvPr>
        </p:nvSpPr>
        <p:spPr>
          <a:xfrm>
            <a:off x="252675" y="4074975"/>
            <a:ext cx="7696800" cy="3657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15000"/>
              </a:lnSpc>
              <a:spcBef>
                <a:spcPts val="0"/>
              </a:spcBef>
              <a:spcAft>
                <a:spcPts val="1200"/>
              </a:spcAft>
              <a:buSzPts val="935"/>
              <a:buNone/>
            </a:pPr>
            <a:r>
              <a:rPr lang="en" sz="800">
                <a:latin typeface="Arial"/>
                <a:ea typeface="Arial"/>
                <a:cs typeface="Arial"/>
                <a:sym typeface="Arial"/>
              </a:rPr>
              <a:t>[1] Conti, Maurizio, and Lars Eriksson. “Physics of pure and non-pure positron emitters for PET: a review and a discussion.” EJNMMI physics 3 (2016): 1-17.</a:t>
            </a:r>
            <a:endParaRPr sz="800">
              <a:latin typeface="Arial"/>
              <a:ea typeface="Arial"/>
              <a:cs typeface="Arial"/>
              <a:sym typeface="Arial"/>
            </a:endParaRPr>
          </a:p>
        </p:txBody>
      </p:sp>
      <p:sp>
        <p:nvSpPr>
          <p:cNvPr id="196" name="Google Shape;196;p4"/>
          <p:cNvSpPr txBox="1"/>
          <p:nvPr/>
        </p:nvSpPr>
        <p:spPr>
          <a:xfrm>
            <a:off x="9533350" y="3496325"/>
            <a:ext cx="30000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7" name="Google Shape;197;p4" descr="{&quot;code&quot;:&quot;$$\\left(\\beta^{+}\\gamma\\right)$$&quot;,&quot;id&quot;:&quot;2&quot;,&quot;backgroundColor&quot;:&quot;#ffffff&quot;,&quot;type&quot;:&quot;$$&quot;,&quot;backgroundColorModified&quot;:false,&quot;aid&quot;:null,&quot;font&quot;:{&quot;color&quot;:&quot;#003C6C&quot;,&quot;family&quot;:&quot;Arial&quot;,&quot;size&quot;:30.200000762939453},&quot;ts&quot;:1747414843583,&quot;cs&quot;:&quot;moM7HJH2eabSh0wxN15oZQ==&quot;,&quot;size&quot;:{&quot;width&quot;:111.33333333333333,&quot;height&quot;:56.666666666666664}}"/>
          <p:cNvPicPr preferRelativeResize="0"/>
          <p:nvPr/>
        </p:nvPicPr>
        <p:blipFill rotWithShape="1">
          <a:blip r:embed="rId5">
            <a:alphaModFix/>
          </a:blip>
          <a:srcRect l="-9517" t="-6542" b="-12632"/>
          <a:stretch/>
        </p:blipFill>
        <p:spPr>
          <a:xfrm>
            <a:off x="2898275" y="129850"/>
            <a:ext cx="848450" cy="469900"/>
          </a:xfrm>
          <a:prstGeom prst="rect">
            <a:avLst/>
          </a:prstGeom>
          <a:noFill/>
          <a:ln>
            <a:noFill/>
          </a:ln>
        </p:spPr>
      </p:pic>
      <p:pic>
        <p:nvPicPr>
          <p:cNvPr id="198" name="Google Shape;198;p4" descr="{&quot;mathml&quot;:&quot;&lt;math style=\&quot;font-family:stix;font-size:16px;\&quot; xmlns=\&quot;http://www.w3.org/1998/Math/MathML\&quot;&gt;&lt;mstyle mathsize=\&quot;16px\&quot;&gt;&lt;msup&gt;&lt;mi&gt;&amp;#x3B2;&lt;/mi&gt;&lt;mo&gt;+&lt;/mo&gt;&lt;/msup&gt;&lt;mi&gt;&amp;#x3B3;&lt;/mi&gt;&lt;/mstyle&gt;&lt;/math&gt;&quot;,&quot;truncated&quot;:false}" title="beta to the power of plus gamma"/>
          <p:cNvPicPr preferRelativeResize="0"/>
          <p:nvPr/>
        </p:nvPicPr>
        <p:blipFill rotWithShape="1">
          <a:blip r:embed="rId6">
            <a:alphaModFix/>
          </a:blip>
          <a:srcRect/>
          <a:stretch/>
        </p:blipFill>
        <p:spPr>
          <a:xfrm>
            <a:off x="2177525" y="3030150"/>
            <a:ext cx="262375" cy="136975"/>
          </a:xfrm>
          <a:prstGeom prst="rect">
            <a:avLst/>
          </a:prstGeom>
          <a:noFill/>
          <a:ln>
            <a:noFill/>
          </a:ln>
        </p:spPr>
      </p:pic>
      <p:sp>
        <p:nvSpPr>
          <p:cNvPr id="199" name="Google Shape;199;p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4</a:t>
            </a:fld>
            <a:endParaRPr/>
          </a:p>
        </p:txBody>
      </p:sp>
      <p:grpSp>
        <p:nvGrpSpPr>
          <p:cNvPr id="200" name="Google Shape;200;p4"/>
          <p:cNvGrpSpPr/>
          <p:nvPr/>
        </p:nvGrpSpPr>
        <p:grpSpPr>
          <a:xfrm>
            <a:off x="4174530" y="1791100"/>
            <a:ext cx="4530000" cy="1588500"/>
            <a:chOff x="12514496" y="6981926"/>
            <a:chExt cx="4530000" cy="1588500"/>
          </a:xfrm>
        </p:grpSpPr>
        <p:sp>
          <p:nvSpPr>
            <p:cNvPr id="201" name="Google Shape;201;p4"/>
            <p:cNvSpPr txBox="1"/>
            <p:nvPr/>
          </p:nvSpPr>
          <p:spPr>
            <a:xfrm>
              <a:off x="12514496" y="6981926"/>
              <a:ext cx="4530000" cy="1588500"/>
            </a:xfrm>
            <a:prstGeom prst="rect">
              <a:avLst/>
            </a:prstGeom>
            <a:noFill/>
            <a:ln>
              <a:noFill/>
            </a:ln>
          </p:spPr>
          <p:txBody>
            <a:bodyPr spcFirstLastPara="1" wrap="square" lIns="91425" tIns="91425" rIns="91425" bIns="91425" anchor="t" anchorCtr="0">
              <a:spAutoFit/>
            </a:bodyPr>
            <a:lstStyle/>
            <a:p>
              <a:pPr marL="457200" lvl="0" indent="0" algn="just" rtl="0">
                <a:lnSpc>
                  <a:spcPct val="115000"/>
                </a:lnSpc>
                <a:spcBef>
                  <a:spcPts val="1200"/>
                </a:spcBef>
                <a:spcAft>
                  <a:spcPts val="0"/>
                </a:spcAft>
                <a:buNone/>
              </a:pPr>
              <a:r>
                <a:rPr lang="en" sz="1600" b="1" dirty="0">
                  <a:solidFill>
                    <a:srgbClr val="434343"/>
                  </a:solidFill>
                </a:rPr>
                <a:t>Requirement of               imaging</a:t>
              </a:r>
              <a:endParaRPr sz="1600" b="1" dirty="0">
                <a:solidFill>
                  <a:srgbClr val="434343"/>
                </a:solidFill>
              </a:endParaRPr>
            </a:p>
            <a:p>
              <a:pPr marL="457200" lvl="0" indent="-330200" algn="just" rtl="0">
                <a:lnSpc>
                  <a:spcPct val="115000"/>
                </a:lnSpc>
                <a:spcBef>
                  <a:spcPts val="1200"/>
                </a:spcBef>
                <a:spcAft>
                  <a:spcPts val="0"/>
                </a:spcAft>
                <a:buClr>
                  <a:srgbClr val="434343"/>
                </a:buClr>
                <a:buSzPts val="1600"/>
                <a:buFont typeface="Arial"/>
                <a:buChar char="●"/>
              </a:pPr>
              <a:r>
                <a:rPr lang="en" sz="1600" dirty="0">
                  <a:solidFill>
                    <a:srgbClr val="434343"/>
                  </a:solidFill>
                </a:rPr>
                <a:t>Measuring a broad energy spectrum</a:t>
              </a:r>
              <a:endParaRPr sz="1600" dirty="0">
                <a:solidFill>
                  <a:srgbClr val="434343"/>
                </a:solidFill>
              </a:endParaRPr>
            </a:p>
            <a:p>
              <a:pPr marL="457200" lvl="0" indent="-330200" algn="just" rtl="0">
                <a:lnSpc>
                  <a:spcPct val="115000"/>
                </a:lnSpc>
                <a:spcBef>
                  <a:spcPts val="1200"/>
                </a:spcBef>
                <a:spcAft>
                  <a:spcPts val="0"/>
                </a:spcAft>
                <a:buClr>
                  <a:srgbClr val="434343"/>
                </a:buClr>
                <a:buSzPts val="1600"/>
                <a:buFont typeface="Arial"/>
                <a:buChar char="●"/>
              </a:pPr>
              <a:r>
                <a:rPr lang="en" sz="1600" dirty="0">
                  <a:solidFill>
                    <a:srgbClr val="434343"/>
                  </a:solidFill>
                </a:rPr>
                <a:t>Good energy resolution and spatial resolution</a:t>
              </a:r>
              <a:endParaRPr sz="1600" dirty="0">
                <a:solidFill>
                  <a:srgbClr val="434343"/>
                </a:solidFill>
                <a:latin typeface="Roboto"/>
                <a:ea typeface="Roboto"/>
                <a:cs typeface="Roboto"/>
                <a:sym typeface="Roboto"/>
              </a:endParaRPr>
            </a:p>
          </p:txBody>
        </p:sp>
        <p:pic>
          <p:nvPicPr>
            <p:cNvPr id="202" name="Google Shape;202;p4" descr="{&quot;mathml&quot;:&quot;&lt;math style=\&quot;font-family:stix;font-size:16px;\&quot; xmlns=\&quot;http://www.w3.org/1998/Math/MathML\&quot;&gt;&lt;mstyle mathsize=\&quot;16px\&quot;&gt;&lt;msup&gt;&lt;mi&gt;&amp;#x3B2;&lt;/mi&gt;&lt;mo&gt;+&lt;/mo&gt;&lt;/msup&gt;&lt;mi&gt;&amp;#x3B3;&lt;/mi&gt;&lt;/mstyle&gt;&lt;/math&gt;&quot;,&quot;truncated&quot;:false}" title="beta to the power of plus gamma"/>
            <p:cNvPicPr preferRelativeResize="0"/>
            <p:nvPr/>
          </p:nvPicPr>
          <p:blipFill rotWithShape="1">
            <a:blip r:embed="rId6">
              <a:alphaModFix/>
            </a:blip>
            <a:srcRect/>
            <a:stretch/>
          </p:blipFill>
          <p:spPr>
            <a:xfrm>
              <a:off x="14629196" y="7108551"/>
              <a:ext cx="743450" cy="3881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2">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2">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2">
                                            <p:txEl>
                                              <p:pRg st="7" end="7"/>
                                            </p:txEl>
                                          </p:spTgt>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92">
                                            <p:txEl>
                                              <p:pRg st="0" end="0"/>
                                            </p:txEl>
                                          </p:spTgt>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92">
                                            <p:txEl>
                                              <p:pRg st="1" end="1"/>
                                            </p:txEl>
                                          </p:spTgt>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92">
                                            <p:txEl>
                                              <p:pRg st="2" end="2"/>
                                            </p:txEl>
                                          </p:spTgt>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92">
                                            <p:txEl>
                                              <p:pRg st="3" end="3"/>
                                            </p:txEl>
                                          </p:spTgt>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92">
                                            <p:txEl>
                                              <p:pRg st="4" end="4"/>
                                            </p:txEl>
                                          </p:spTgt>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92">
                                            <p:txEl>
                                              <p:pRg st="5" end="5"/>
                                            </p:txEl>
                                          </p:spTgt>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92">
                                            <p:txEl>
                                              <p:pRg st="6" end="6"/>
                                            </p:txEl>
                                          </p:spTgt>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92">
                                            <p:txEl>
                                              <p:pRg st="7" end="7"/>
                                            </p:txEl>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uiExpand="1" build="p"/>
      <p:bldP spid="192" grpId="1"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Requirement of          imaging</a:t>
            </a:r>
            <a:endParaRPr sz="3020">
              <a:solidFill>
                <a:schemeClr val="dk1"/>
              </a:solidFill>
              <a:latin typeface="Arial"/>
              <a:ea typeface="Arial"/>
              <a:cs typeface="Arial"/>
              <a:sym typeface="Arial"/>
            </a:endParaRPr>
          </a:p>
        </p:txBody>
      </p:sp>
      <p:cxnSp>
        <p:nvCxnSpPr>
          <p:cNvPr id="208" name="Google Shape;208;p5"/>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sp>
        <p:nvSpPr>
          <p:cNvPr id="209" name="Google Shape;209;p5"/>
          <p:cNvSpPr txBox="1">
            <a:spLocks noGrp="1"/>
          </p:cNvSpPr>
          <p:nvPr>
            <p:ph type="body" idx="2"/>
          </p:nvPr>
        </p:nvSpPr>
        <p:spPr>
          <a:xfrm>
            <a:off x="2041075" y="794950"/>
            <a:ext cx="4860300" cy="3580800"/>
          </a:xfrm>
          <a:prstGeom prst="rect">
            <a:avLst/>
          </a:prstGeom>
          <a:noFill/>
          <a:ln>
            <a:noFill/>
          </a:ln>
        </p:spPr>
        <p:txBody>
          <a:bodyPr spcFirstLastPara="1" wrap="square" lIns="91425" tIns="91425" rIns="91425" bIns="91425" anchor="t" anchorCtr="0">
            <a:normAutofit/>
          </a:bodyPr>
          <a:lstStyle/>
          <a:p>
            <a:pPr marL="457200" lvl="0" indent="0" algn="just" rtl="0">
              <a:lnSpc>
                <a:spcPct val="115000"/>
              </a:lnSpc>
              <a:spcBef>
                <a:spcPts val="0"/>
              </a:spcBef>
              <a:spcAft>
                <a:spcPts val="0"/>
              </a:spcAft>
              <a:buSzPts val="1600"/>
              <a:buNone/>
            </a:pPr>
            <a:endParaRPr>
              <a:latin typeface="Arial"/>
              <a:ea typeface="Arial"/>
              <a:cs typeface="Arial"/>
              <a:sym typeface="Arial"/>
            </a:endParaRPr>
          </a:p>
          <a:p>
            <a:pPr marL="457200" lvl="0" indent="-330200" algn="just" rtl="0">
              <a:lnSpc>
                <a:spcPct val="115000"/>
              </a:lnSpc>
              <a:spcBef>
                <a:spcPts val="1200"/>
              </a:spcBef>
              <a:spcAft>
                <a:spcPts val="0"/>
              </a:spcAft>
              <a:buSzPts val="1600"/>
              <a:buFont typeface="Arial"/>
              <a:buChar char="●"/>
            </a:pPr>
            <a:r>
              <a:rPr lang="en">
                <a:latin typeface="Arial"/>
                <a:ea typeface="Arial"/>
                <a:cs typeface="Arial"/>
                <a:sym typeface="Arial"/>
              </a:rPr>
              <a:t>Measuring a broad energy spectrum</a:t>
            </a:r>
            <a:endParaRPr>
              <a:latin typeface="Arial"/>
              <a:ea typeface="Arial"/>
              <a:cs typeface="Arial"/>
              <a:sym typeface="Arial"/>
            </a:endParaRPr>
          </a:p>
          <a:p>
            <a:pPr marL="457200" lvl="0" indent="-330200" algn="just" rtl="0">
              <a:lnSpc>
                <a:spcPct val="115000"/>
              </a:lnSpc>
              <a:spcBef>
                <a:spcPts val="1200"/>
              </a:spcBef>
              <a:spcAft>
                <a:spcPts val="0"/>
              </a:spcAft>
              <a:buSzPts val="1600"/>
              <a:buFont typeface="Arial"/>
              <a:buChar char="●"/>
            </a:pPr>
            <a:r>
              <a:rPr lang="en">
                <a:latin typeface="Arial"/>
                <a:ea typeface="Arial"/>
                <a:cs typeface="Arial"/>
                <a:sym typeface="Arial"/>
              </a:rPr>
              <a:t>Good energy resolution and spatial resolution</a:t>
            </a:r>
            <a:endParaRPr>
              <a:latin typeface="Arial"/>
              <a:ea typeface="Arial"/>
              <a:cs typeface="Arial"/>
              <a:sym typeface="Arial"/>
            </a:endParaRPr>
          </a:p>
          <a:p>
            <a:pPr marL="457200" lvl="0" indent="0" algn="just" rtl="0">
              <a:lnSpc>
                <a:spcPct val="115000"/>
              </a:lnSpc>
              <a:spcBef>
                <a:spcPts val="1200"/>
              </a:spcBef>
              <a:spcAft>
                <a:spcPts val="1200"/>
              </a:spcAft>
              <a:buSzPts val="1600"/>
              <a:buNone/>
            </a:pPr>
            <a:endParaRPr>
              <a:latin typeface="Arial"/>
              <a:ea typeface="Arial"/>
              <a:cs typeface="Arial"/>
              <a:sym typeface="Arial"/>
            </a:endParaRPr>
          </a:p>
        </p:txBody>
      </p:sp>
      <p:pic>
        <p:nvPicPr>
          <p:cNvPr id="210" name="Google Shape;210;p5" descr="{&quot;mathml&quot;:&quot;&lt;math style=\&quot;font-family:stix;font-size:16px;\&quot; xmlns=\&quot;http://www.w3.org/1998/Math/MathML\&quot;&gt;&lt;mstyle mathsize=\&quot;16px\&quot;&gt;&lt;msup&gt;&lt;mi&gt;&amp;#x3B2;&lt;/mi&gt;&lt;mo&gt;+&lt;/mo&gt;&lt;/msup&gt;&lt;mi&gt;&amp;#x3B3;&lt;/mi&gt;&lt;/mstyle&gt;&lt;/math&gt;&quot;,&quot;truncated&quot;:false}" title="beta to the power of plus gamma"/>
          <p:cNvPicPr preferRelativeResize="0"/>
          <p:nvPr/>
        </p:nvPicPr>
        <p:blipFill rotWithShape="1">
          <a:blip r:embed="rId4">
            <a:alphaModFix/>
          </a:blip>
          <a:srcRect/>
          <a:stretch/>
        </p:blipFill>
        <p:spPr>
          <a:xfrm>
            <a:off x="4907674" y="156328"/>
            <a:ext cx="743450" cy="388100"/>
          </a:xfrm>
          <a:prstGeom prst="rect">
            <a:avLst/>
          </a:prstGeom>
          <a:noFill/>
          <a:ln>
            <a:noFill/>
          </a:ln>
        </p:spPr>
      </p:pic>
      <p:sp>
        <p:nvSpPr>
          <p:cNvPr id="211" name="Google Shape;211;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
        <p:nvSpPr>
          <p:cNvPr id="216" name="Google Shape;216;p6"/>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           State of the Art: Edge-on CZT system</a:t>
            </a:r>
            <a:endParaRPr sz="3020">
              <a:solidFill>
                <a:schemeClr val="dk1"/>
              </a:solidFill>
              <a:latin typeface="Arial"/>
              <a:ea typeface="Arial"/>
              <a:cs typeface="Arial"/>
              <a:sym typeface="Arial"/>
            </a:endParaRPr>
          </a:p>
        </p:txBody>
      </p:sp>
      <p:cxnSp>
        <p:nvCxnSpPr>
          <p:cNvPr id="217" name="Google Shape;217;p6"/>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pic>
        <p:nvPicPr>
          <p:cNvPr id="218" name="Google Shape;218;p6"/>
          <p:cNvPicPr preferRelativeResize="0"/>
          <p:nvPr/>
        </p:nvPicPr>
        <p:blipFill rotWithShape="1">
          <a:blip r:embed="rId4">
            <a:alphaModFix/>
          </a:blip>
          <a:srcRect l="3901" t="19262"/>
          <a:stretch/>
        </p:blipFill>
        <p:spPr>
          <a:xfrm>
            <a:off x="301975" y="846475"/>
            <a:ext cx="8520600" cy="3572034"/>
          </a:xfrm>
          <a:prstGeom prst="rect">
            <a:avLst/>
          </a:prstGeom>
          <a:noFill/>
          <a:ln>
            <a:noFill/>
          </a:ln>
        </p:spPr>
      </p:pic>
      <p:pic>
        <p:nvPicPr>
          <p:cNvPr id="219" name="Google Shape;219;p6"/>
          <p:cNvPicPr preferRelativeResize="0"/>
          <p:nvPr/>
        </p:nvPicPr>
        <p:blipFill rotWithShape="1">
          <a:blip r:embed="rId4">
            <a:alphaModFix/>
          </a:blip>
          <a:srcRect l="1599" t="2354" r="79994" b="84319"/>
          <a:stretch/>
        </p:blipFill>
        <p:spPr>
          <a:xfrm>
            <a:off x="340625" y="128900"/>
            <a:ext cx="1405600" cy="507825"/>
          </a:xfrm>
          <a:prstGeom prst="rect">
            <a:avLst/>
          </a:prstGeom>
          <a:noFill/>
          <a:ln>
            <a:noFill/>
          </a:ln>
        </p:spPr>
      </p:pic>
      <p:sp>
        <p:nvSpPr>
          <p:cNvPr id="220" name="Google Shape;220;p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4"/>
        <p:cNvGrpSpPr/>
        <p:nvPr/>
      </p:nvGrpSpPr>
      <p:grpSpPr>
        <a:xfrm>
          <a:off x="0" y="0"/>
          <a:ext cx="0" cy="0"/>
          <a:chOff x="0" y="0"/>
          <a:chExt cx="0" cy="0"/>
        </a:xfrm>
      </p:grpSpPr>
      <p:sp>
        <p:nvSpPr>
          <p:cNvPr id="225" name="Google Shape;225;p7"/>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Edge-on Cadmium Zinc Telluride Detector</a:t>
            </a:r>
            <a:endParaRPr sz="3020">
              <a:solidFill>
                <a:schemeClr val="dk1"/>
              </a:solidFill>
              <a:latin typeface="Arial"/>
              <a:ea typeface="Arial"/>
              <a:cs typeface="Arial"/>
              <a:sym typeface="Arial"/>
            </a:endParaRPr>
          </a:p>
        </p:txBody>
      </p:sp>
      <p:cxnSp>
        <p:nvCxnSpPr>
          <p:cNvPr id="226" name="Google Shape;226;p7"/>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pic>
        <p:nvPicPr>
          <p:cNvPr id="227" name="Google Shape;227;p7"/>
          <p:cNvPicPr preferRelativeResize="0"/>
          <p:nvPr/>
        </p:nvPicPr>
        <p:blipFill rotWithShape="1">
          <a:blip r:embed="rId4">
            <a:alphaModFix/>
          </a:blip>
          <a:srcRect l="4993" t="67181" r="4866" b="3843"/>
          <a:stretch/>
        </p:blipFill>
        <p:spPr>
          <a:xfrm>
            <a:off x="744800" y="3146550"/>
            <a:ext cx="7612850" cy="1217475"/>
          </a:xfrm>
          <a:prstGeom prst="rect">
            <a:avLst/>
          </a:prstGeom>
          <a:noFill/>
          <a:ln>
            <a:noFill/>
          </a:ln>
        </p:spPr>
      </p:pic>
      <p:sp>
        <p:nvSpPr>
          <p:cNvPr id="228" name="Google Shape;228;p7"/>
          <p:cNvSpPr txBox="1">
            <a:spLocks noGrp="1"/>
          </p:cNvSpPr>
          <p:nvPr>
            <p:ph type="body" idx="1"/>
          </p:nvPr>
        </p:nvSpPr>
        <p:spPr>
          <a:xfrm>
            <a:off x="311700" y="847675"/>
            <a:ext cx="3999900" cy="32829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Font typeface="Arial"/>
              <a:buChar char="➢"/>
            </a:pPr>
            <a:r>
              <a:rPr lang="en" dirty="0">
                <a:latin typeface="Arial"/>
                <a:ea typeface="Arial"/>
                <a:cs typeface="Arial"/>
                <a:sym typeface="Arial"/>
              </a:rPr>
              <a:t>High cross section for Compton Scattering</a:t>
            </a:r>
            <a:endParaRPr dirty="0">
              <a:latin typeface="Arial"/>
              <a:ea typeface="Arial"/>
              <a:cs typeface="Arial"/>
              <a:sym typeface="Arial"/>
            </a:endParaRPr>
          </a:p>
          <a:p>
            <a:pPr marL="457200" lvl="0" indent="-330200" algn="l" rtl="0">
              <a:lnSpc>
                <a:spcPct val="115000"/>
              </a:lnSpc>
              <a:spcBef>
                <a:spcPts val="0"/>
              </a:spcBef>
              <a:spcAft>
                <a:spcPts val="0"/>
              </a:spcAft>
              <a:buSzPts val="1600"/>
              <a:buFont typeface="Arial"/>
              <a:buChar char="➢"/>
            </a:pPr>
            <a:r>
              <a:rPr lang="en" dirty="0">
                <a:latin typeface="Arial"/>
                <a:ea typeface="Arial"/>
                <a:cs typeface="Arial"/>
                <a:sym typeface="Arial"/>
              </a:rPr>
              <a:t>Measuring a broad energy spectrum</a:t>
            </a:r>
            <a:endParaRPr dirty="0">
              <a:latin typeface="Arial"/>
              <a:ea typeface="Arial"/>
              <a:cs typeface="Arial"/>
              <a:sym typeface="Arial"/>
            </a:endParaRPr>
          </a:p>
          <a:p>
            <a:pPr marL="457200" lvl="0" indent="-330200" algn="l" rtl="0">
              <a:lnSpc>
                <a:spcPct val="115000"/>
              </a:lnSpc>
              <a:spcBef>
                <a:spcPts val="0"/>
              </a:spcBef>
              <a:spcAft>
                <a:spcPts val="0"/>
              </a:spcAft>
              <a:buSzPts val="1600"/>
              <a:buFont typeface="Arial"/>
              <a:buChar char="➢"/>
            </a:pPr>
            <a:r>
              <a:rPr lang="en" dirty="0">
                <a:latin typeface="Arial"/>
                <a:ea typeface="Arial"/>
                <a:cs typeface="Arial"/>
                <a:sym typeface="Arial"/>
              </a:rPr>
              <a:t>Large volume to detect scattering events</a:t>
            </a:r>
            <a:endParaRPr dirty="0">
              <a:latin typeface="Arial"/>
              <a:ea typeface="Arial"/>
              <a:cs typeface="Arial"/>
              <a:sym typeface="Arial"/>
            </a:endParaRPr>
          </a:p>
          <a:p>
            <a:pPr marL="457200" lvl="0" indent="-330200" algn="l" rtl="0">
              <a:lnSpc>
                <a:spcPct val="115000"/>
              </a:lnSpc>
              <a:spcBef>
                <a:spcPts val="0"/>
              </a:spcBef>
              <a:spcAft>
                <a:spcPts val="0"/>
              </a:spcAft>
              <a:buSzPts val="1600"/>
              <a:buFont typeface="Arial"/>
              <a:buChar char="➢"/>
            </a:pPr>
            <a:r>
              <a:rPr lang="en" dirty="0">
                <a:latin typeface="Arial"/>
                <a:ea typeface="Arial"/>
                <a:cs typeface="Arial"/>
                <a:sym typeface="Arial"/>
              </a:rPr>
              <a:t>Good energy resolution and spatial resolution</a:t>
            </a:r>
            <a:endParaRPr dirty="0">
              <a:latin typeface="Arial"/>
              <a:ea typeface="Arial"/>
              <a:cs typeface="Arial"/>
              <a:sym typeface="Arial"/>
            </a:endParaRPr>
          </a:p>
        </p:txBody>
      </p:sp>
      <p:pic>
        <p:nvPicPr>
          <p:cNvPr id="229" name="Google Shape;229;p7"/>
          <p:cNvPicPr preferRelativeResize="0"/>
          <p:nvPr/>
        </p:nvPicPr>
        <p:blipFill rotWithShape="1">
          <a:blip r:embed="rId5">
            <a:alphaModFix/>
          </a:blip>
          <a:srcRect/>
          <a:stretch/>
        </p:blipFill>
        <p:spPr>
          <a:xfrm>
            <a:off x="4242000" y="914600"/>
            <a:ext cx="4527598" cy="1954069"/>
          </a:xfrm>
          <a:prstGeom prst="rect">
            <a:avLst/>
          </a:prstGeom>
          <a:noFill/>
          <a:ln>
            <a:noFill/>
          </a:ln>
        </p:spPr>
      </p:pic>
      <p:sp>
        <p:nvSpPr>
          <p:cNvPr id="230" name="Google Shape;230;p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7</a:t>
            </a:fld>
            <a:endParaRPr/>
          </a:p>
        </p:txBody>
      </p:sp>
      <p:sp>
        <p:nvSpPr>
          <p:cNvPr id="231" name="Google Shape;231;p7"/>
          <p:cNvSpPr txBox="1">
            <a:spLocks noGrp="1"/>
          </p:cNvSpPr>
          <p:nvPr>
            <p:ph type="body" idx="2"/>
          </p:nvPr>
        </p:nvSpPr>
        <p:spPr>
          <a:xfrm>
            <a:off x="1865050" y="2868675"/>
            <a:ext cx="4860300" cy="1565700"/>
          </a:xfrm>
          <a:prstGeom prst="rect">
            <a:avLst/>
          </a:prstGeom>
          <a:noFill/>
          <a:ln>
            <a:noFill/>
          </a:ln>
        </p:spPr>
        <p:txBody>
          <a:bodyPr spcFirstLastPara="1" wrap="square" lIns="91425" tIns="91425" rIns="91425" bIns="91425" anchor="t" anchorCtr="0">
            <a:normAutofit/>
          </a:bodyPr>
          <a:lstStyle/>
          <a:p>
            <a:pPr marL="457200" lvl="0" indent="0" algn="just" rtl="0">
              <a:lnSpc>
                <a:spcPct val="115000"/>
              </a:lnSpc>
              <a:spcBef>
                <a:spcPts val="0"/>
              </a:spcBef>
              <a:spcAft>
                <a:spcPts val="0"/>
              </a:spcAft>
              <a:buSzPts val="1600"/>
              <a:buNone/>
            </a:pPr>
            <a:r>
              <a:rPr lang="en" b="1" dirty="0">
                <a:latin typeface="Arial"/>
                <a:ea typeface="Arial"/>
                <a:cs typeface="Arial"/>
                <a:sym typeface="Arial"/>
              </a:rPr>
              <a:t>Benefits of Cross-Strip</a:t>
            </a:r>
            <a:endParaRPr b="1" dirty="0">
              <a:latin typeface="Arial"/>
              <a:ea typeface="Arial"/>
              <a:cs typeface="Arial"/>
              <a:sym typeface="Arial"/>
            </a:endParaRPr>
          </a:p>
          <a:p>
            <a:pPr marL="457200" lvl="0" indent="-330200" algn="just" rtl="0">
              <a:lnSpc>
                <a:spcPct val="115000"/>
              </a:lnSpc>
              <a:spcBef>
                <a:spcPts val="1200"/>
              </a:spcBef>
              <a:spcAft>
                <a:spcPts val="0"/>
              </a:spcAft>
              <a:buSzPts val="1600"/>
              <a:buFont typeface="Arial"/>
              <a:buChar char="●"/>
            </a:pPr>
            <a:r>
              <a:rPr lang="en" dirty="0">
                <a:latin typeface="Arial"/>
                <a:ea typeface="Arial"/>
                <a:cs typeface="Arial"/>
                <a:sym typeface="Arial"/>
              </a:rPr>
              <a:t>High spatial resolution with fewer channels</a:t>
            </a:r>
            <a:endParaRPr dirty="0">
              <a:latin typeface="Arial"/>
              <a:ea typeface="Arial"/>
              <a:cs typeface="Arial"/>
              <a:sym typeface="Arial"/>
            </a:endParaRPr>
          </a:p>
          <a:p>
            <a:pPr marL="457200" lvl="0" indent="-330200" algn="just" rtl="0">
              <a:lnSpc>
                <a:spcPct val="115000"/>
              </a:lnSpc>
              <a:spcBef>
                <a:spcPts val="1200"/>
              </a:spcBef>
              <a:spcAft>
                <a:spcPts val="0"/>
              </a:spcAft>
              <a:buSzPts val="1600"/>
              <a:buFont typeface="Arial"/>
              <a:buChar char="●"/>
            </a:pPr>
            <a:r>
              <a:rPr lang="en" dirty="0">
                <a:latin typeface="Arial"/>
                <a:ea typeface="Arial"/>
                <a:cs typeface="Arial"/>
                <a:sym typeface="Arial"/>
              </a:rPr>
              <a:t>Scalability and Modular Design</a:t>
            </a:r>
            <a:endParaRPr dirty="0">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1">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build="p"/>
    </p:bldLst>
  </p:timing>
</p:sld>
</file>

<file path=ppt/slides/slide8.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235"/>
        <p:cNvGrpSpPr/>
        <p:nvPr/>
      </p:nvGrpSpPr>
      <p:grpSpPr>
        <a:xfrm>
          <a:off x="0" y="0"/>
          <a:ext cx="0" cy="0"/>
          <a:chOff x="0" y="0"/>
          <a:chExt cx="0" cy="0"/>
        </a:xfrm>
      </p:grpSpPr>
      <p:sp>
        <p:nvSpPr>
          <p:cNvPr id="236" name="Google Shape;236;p8"/>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Benefits of Cross-strip</a:t>
            </a:r>
            <a:endParaRPr sz="3020">
              <a:solidFill>
                <a:schemeClr val="dk1"/>
              </a:solidFill>
              <a:latin typeface="Arial"/>
              <a:ea typeface="Arial"/>
              <a:cs typeface="Arial"/>
              <a:sym typeface="Arial"/>
            </a:endParaRPr>
          </a:p>
        </p:txBody>
      </p:sp>
      <p:cxnSp>
        <p:nvCxnSpPr>
          <p:cNvPr id="237" name="Google Shape;237;p8"/>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sp>
        <p:nvSpPr>
          <p:cNvPr id="238" name="Google Shape;238;p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8</a:t>
            </a:fld>
            <a:endParaRPr/>
          </a:p>
        </p:txBody>
      </p:sp>
      <p:sp>
        <p:nvSpPr>
          <p:cNvPr id="239" name="Google Shape;239;p8"/>
          <p:cNvSpPr txBox="1">
            <a:spLocks noGrp="1"/>
          </p:cNvSpPr>
          <p:nvPr>
            <p:ph type="body" idx="2"/>
          </p:nvPr>
        </p:nvSpPr>
        <p:spPr>
          <a:xfrm>
            <a:off x="2041075" y="794950"/>
            <a:ext cx="4860300" cy="3580800"/>
          </a:xfrm>
          <a:prstGeom prst="rect">
            <a:avLst/>
          </a:prstGeom>
          <a:noFill/>
          <a:ln>
            <a:noFill/>
          </a:ln>
        </p:spPr>
        <p:txBody>
          <a:bodyPr spcFirstLastPara="1" wrap="square" lIns="91425" tIns="91425" rIns="91425" bIns="91425" anchor="t" anchorCtr="0">
            <a:normAutofit/>
          </a:bodyPr>
          <a:lstStyle/>
          <a:p>
            <a:pPr marL="457200" lvl="0" indent="0" algn="just" rtl="0">
              <a:lnSpc>
                <a:spcPct val="115000"/>
              </a:lnSpc>
              <a:spcBef>
                <a:spcPts val="0"/>
              </a:spcBef>
              <a:spcAft>
                <a:spcPts val="0"/>
              </a:spcAft>
              <a:buSzPts val="1600"/>
              <a:buNone/>
            </a:pPr>
            <a:endParaRPr>
              <a:latin typeface="Arial"/>
              <a:ea typeface="Arial"/>
              <a:cs typeface="Arial"/>
              <a:sym typeface="Arial"/>
            </a:endParaRPr>
          </a:p>
          <a:p>
            <a:pPr marL="457200" lvl="0" indent="-330200" algn="just" rtl="0">
              <a:lnSpc>
                <a:spcPct val="115000"/>
              </a:lnSpc>
              <a:spcBef>
                <a:spcPts val="1200"/>
              </a:spcBef>
              <a:spcAft>
                <a:spcPts val="0"/>
              </a:spcAft>
              <a:buSzPts val="1600"/>
              <a:buFont typeface="Arial"/>
              <a:buChar char="●"/>
            </a:pPr>
            <a:r>
              <a:rPr lang="en">
                <a:latin typeface="Arial"/>
                <a:ea typeface="Arial"/>
                <a:cs typeface="Arial"/>
                <a:sym typeface="Arial"/>
              </a:rPr>
              <a:t>High spatial resolution with fewer channels</a:t>
            </a:r>
            <a:endParaRPr>
              <a:latin typeface="Arial"/>
              <a:ea typeface="Arial"/>
              <a:cs typeface="Arial"/>
              <a:sym typeface="Arial"/>
            </a:endParaRPr>
          </a:p>
          <a:p>
            <a:pPr marL="457200" lvl="0" indent="0" algn="just" rtl="0">
              <a:lnSpc>
                <a:spcPct val="115000"/>
              </a:lnSpc>
              <a:spcBef>
                <a:spcPts val="1200"/>
              </a:spcBef>
              <a:spcAft>
                <a:spcPts val="0"/>
              </a:spcAft>
              <a:buSzPts val="1600"/>
              <a:buNone/>
            </a:pPr>
            <a:endParaRPr>
              <a:latin typeface="Arial"/>
              <a:ea typeface="Arial"/>
              <a:cs typeface="Arial"/>
              <a:sym typeface="Arial"/>
            </a:endParaRPr>
          </a:p>
          <a:p>
            <a:pPr marL="457200" lvl="0" indent="-330200" algn="just" rtl="0">
              <a:lnSpc>
                <a:spcPct val="115000"/>
              </a:lnSpc>
              <a:spcBef>
                <a:spcPts val="1200"/>
              </a:spcBef>
              <a:spcAft>
                <a:spcPts val="0"/>
              </a:spcAft>
              <a:buSzPts val="1600"/>
              <a:buFont typeface="Arial"/>
              <a:buChar char="●"/>
            </a:pPr>
            <a:r>
              <a:rPr lang="en">
                <a:latin typeface="Arial"/>
                <a:ea typeface="Arial"/>
                <a:cs typeface="Arial"/>
                <a:sym typeface="Arial"/>
              </a:rPr>
              <a:t>Scalability and Modular Design</a:t>
            </a:r>
            <a:endParaRPr>
              <a:latin typeface="Arial"/>
              <a:ea typeface="Arial"/>
              <a:cs typeface="Arial"/>
              <a:sym typeface="Arial"/>
            </a:endParaRPr>
          </a:p>
          <a:p>
            <a:pPr marL="0" lvl="0" indent="0" algn="just" rtl="0">
              <a:lnSpc>
                <a:spcPct val="115000"/>
              </a:lnSpc>
              <a:spcBef>
                <a:spcPts val="1200"/>
              </a:spcBef>
              <a:spcAft>
                <a:spcPts val="0"/>
              </a:spcAft>
              <a:buNone/>
            </a:pPr>
            <a:endParaRPr>
              <a:latin typeface="Arial"/>
              <a:ea typeface="Arial"/>
              <a:cs typeface="Arial"/>
              <a:sym typeface="Arial"/>
            </a:endParaRPr>
          </a:p>
          <a:p>
            <a:pPr marL="457200" lvl="0" indent="0" algn="just" rtl="0">
              <a:lnSpc>
                <a:spcPct val="115000"/>
              </a:lnSpc>
              <a:spcBef>
                <a:spcPts val="1200"/>
              </a:spcBef>
              <a:spcAft>
                <a:spcPts val="1200"/>
              </a:spcAft>
              <a:buSzPts val="1600"/>
              <a:buNone/>
            </a:pPr>
            <a:endParaRPr>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
        <p:cNvGrpSpPr/>
        <p:nvPr/>
      </p:nvGrpSpPr>
      <p:grpSpPr>
        <a:xfrm>
          <a:off x="0" y="0"/>
          <a:ext cx="0" cy="0"/>
          <a:chOff x="0" y="0"/>
          <a:chExt cx="0" cy="0"/>
        </a:xfrm>
      </p:grpSpPr>
      <p:sp>
        <p:nvSpPr>
          <p:cNvPr id="244" name="Google Shape;244;p9"/>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a:solidFill>
                  <a:schemeClr val="dk1"/>
                </a:solidFill>
                <a:latin typeface="Arial"/>
                <a:ea typeface="Arial"/>
                <a:cs typeface="Arial"/>
                <a:sym typeface="Arial"/>
              </a:rPr>
              <a:t>Multiple-interaction Photon Events (MIPE)</a:t>
            </a:r>
            <a:endParaRPr sz="3020">
              <a:solidFill>
                <a:schemeClr val="dk1"/>
              </a:solidFill>
              <a:latin typeface="Arial"/>
              <a:ea typeface="Arial"/>
              <a:cs typeface="Arial"/>
              <a:sym typeface="Arial"/>
            </a:endParaRPr>
          </a:p>
        </p:txBody>
      </p:sp>
      <p:cxnSp>
        <p:nvCxnSpPr>
          <p:cNvPr id="245" name="Google Shape;245;p9"/>
          <p:cNvCxnSpPr/>
          <p:nvPr/>
        </p:nvCxnSpPr>
        <p:spPr>
          <a:xfrm>
            <a:off x="285850" y="741600"/>
            <a:ext cx="8520600" cy="0"/>
          </a:xfrm>
          <a:prstGeom prst="straightConnector1">
            <a:avLst/>
          </a:prstGeom>
          <a:noFill/>
          <a:ln w="76200" cap="flat" cmpd="sng">
            <a:solidFill>
              <a:srgbClr val="0B5394"/>
            </a:solidFill>
            <a:prstDash val="solid"/>
            <a:round/>
            <a:headEnd type="none" w="sm" len="sm"/>
            <a:tailEnd type="none" w="sm" len="sm"/>
          </a:ln>
        </p:spPr>
      </p:cxnSp>
      <p:pic>
        <p:nvPicPr>
          <p:cNvPr id="246" name="Google Shape;246;p9"/>
          <p:cNvPicPr preferRelativeResize="0"/>
          <p:nvPr/>
        </p:nvPicPr>
        <p:blipFill rotWithShape="1">
          <a:blip r:embed="rId4">
            <a:alphaModFix/>
          </a:blip>
          <a:srcRect l="47611" t="20416" r="9806" b="8766"/>
          <a:stretch/>
        </p:blipFill>
        <p:spPr>
          <a:xfrm>
            <a:off x="664789" y="828825"/>
            <a:ext cx="3822675" cy="3239100"/>
          </a:xfrm>
          <a:prstGeom prst="rect">
            <a:avLst/>
          </a:prstGeom>
          <a:noFill/>
          <a:ln>
            <a:noFill/>
          </a:ln>
        </p:spPr>
      </p:pic>
      <p:pic>
        <p:nvPicPr>
          <p:cNvPr id="247" name="Google Shape;247;p9" descr="{&quot;mathml&quot;:&quot;&lt;math style=\&quot;font-family:stix;font-size:16px;\&quot; xmlns=\&quot;http://www.w3.org/1998/Math/MathML\&quot;&gt;&lt;mstyle mathsize=\&quot;16px\&quot;&gt;&lt;msub&gt;&lt;mi&gt;&amp;#x3B8;&lt;/mi&gt;&lt;mi&gt;p&lt;/mi&gt;&lt;/msub&gt;&lt;mo&gt;=&lt;/mo&gt;&lt;msup&gt;&lt;mi&gt;cos&lt;/mi&gt;&lt;mrow&gt;&lt;mo&gt;-&lt;/mo&gt;&lt;mn&gt;1&lt;/mn&gt;&lt;/mrow&gt;&lt;/msup&gt;&lt;mfenced&gt;&lt;mfrac&gt;&lt;mrow&gt;&lt;mi&gt;a&lt;/mi&gt;&lt;mo&gt;.&lt;/mo&gt;&lt;mi&gt;b&lt;/mi&gt;&lt;mo&gt;&amp;#xA0;&lt;/mo&gt;&lt;/mrow&gt;&lt;mfenced open=\&quot;|\&quot; close=\&quot;|\&quot;&gt;&lt;mrow&gt;&lt;mi&gt;a&lt;/mi&gt;&lt;mo&gt;.&lt;/mo&gt;&lt;mi&gt;b&lt;/mi&gt;&lt;/mrow&gt;&lt;/mfenced&gt;&lt;/mfrac&gt;&lt;/mfenced&gt;&lt;/mstyle&gt;&lt;/math&gt;&quot;,&quot;truncated&quot;:false}" title="theta subscript p equals cos to the power of negative 1 end exponent open parentheses fraction numerator a. b space over denominator open vertical bar a. b close vertical bar end fraction close parentheses"/>
          <p:cNvPicPr preferRelativeResize="0"/>
          <p:nvPr/>
        </p:nvPicPr>
        <p:blipFill rotWithShape="1">
          <a:blip r:embed="rId5">
            <a:alphaModFix/>
          </a:blip>
          <a:srcRect/>
          <a:stretch/>
        </p:blipFill>
        <p:spPr>
          <a:xfrm>
            <a:off x="5500432" y="973745"/>
            <a:ext cx="1635760" cy="568960"/>
          </a:xfrm>
          <a:prstGeom prst="rect">
            <a:avLst/>
          </a:prstGeom>
          <a:noFill/>
          <a:ln>
            <a:noFill/>
          </a:ln>
        </p:spPr>
      </p:pic>
      <p:pic>
        <p:nvPicPr>
          <p:cNvPr id="248" name="Google Shape;248;p9" descr="{&quot;mathml&quot;:&quot;&lt;math style=\&quot;font-family:stix;font-size:16px;\&quot; xmlns=\&quot;http://www.w3.org/1998/Math/MathML\&quot;&gt;&lt;mstyle mathsize=\&quot;16px\&quot;&gt;&lt;msub&gt;&lt;mi&gt;&amp;#x3B8;&lt;/mi&gt;&lt;mi&gt;E&lt;/mi&gt;&lt;/msub&gt;&lt;mo&gt;=&lt;/mo&gt;&lt;msup&gt;&lt;mi&gt;cos&lt;/mi&gt;&lt;mrow&gt;&lt;mo&gt;-&lt;/mo&gt;&lt;mn&gt;1&lt;/mn&gt;&lt;/mrow&gt;&lt;/msup&gt;&lt;mfenced&gt;&lt;mrow&gt;&lt;mn&gt;1&lt;/mn&gt;&lt;mo&gt;-&lt;/mo&gt;&lt;mi&gt;m&lt;/mi&gt;&lt;msup&gt;&lt;mi&gt;c&lt;/mi&gt;&lt;mn&gt;2&lt;/mn&gt;&lt;/msup&gt;&lt;mfenced&gt;&lt;mrow&gt;&lt;mfrac&gt;&lt;mn&gt;1&lt;/mn&gt;&lt;msub&gt;&lt;mi&gt;E&lt;/mi&gt;&lt;mi&gt;s&lt;/mi&gt;&lt;/msub&gt;&lt;/mfrac&gt;&lt;mo&gt;-&lt;/mo&gt;&lt;mfrac&gt;&lt;mn&gt;1&lt;/mn&gt;&lt;msub&gt;&lt;mi&gt;E&lt;/mi&gt;&lt;mi&gt;i&lt;/mi&gt;&lt;/msub&gt;&lt;/mfrac&gt;&lt;/mrow&gt;&lt;/mfenced&gt;&lt;/mrow&gt;&lt;/mfenced&gt;&lt;/mstyle&gt;&lt;/math&gt;&quot;,&quot;truncated&quot;:false}" title="theta subscript E equals cos to the power of negative 1 end exponent open parentheses 1 minus m c squared open parentheses 1 over E subscript s minus 1 over E subscript i close parentheses close parentheses"/>
          <p:cNvPicPr preferRelativeResize="0"/>
          <p:nvPr/>
        </p:nvPicPr>
        <p:blipFill rotWithShape="1">
          <a:blip r:embed="rId6">
            <a:alphaModFix/>
          </a:blip>
          <a:srcRect/>
          <a:stretch/>
        </p:blipFill>
        <p:spPr>
          <a:xfrm>
            <a:off x="5500429" y="1967316"/>
            <a:ext cx="2769616" cy="625856"/>
          </a:xfrm>
          <a:prstGeom prst="rect">
            <a:avLst/>
          </a:prstGeom>
          <a:noFill/>
          <a:ln>
            <a:noFill/>
          </a:ln>
        </p:spPr>
      </p:pic>
      <p:pic>
        <p:nvPicPr>
          <p:cNvPr id="249" name="Google Shape;249;p9" descr="{&quot;mathml&quot;:&quot;&lt;math style=\&quot;font-family:stix;font-size:16px;\&quot; xmlns=\&quot;http://www.w3.org/1998/Math/MathML\&quot;&gt;&lt;mstyle mathsize=\&quot;16px\&quot;&gt;&lt;msub&gt;&lt;mi&gt;&amp;#x3B8;&lt;/mi&gt;&lt;mrow&gt;&lt;mi&gt;e&lt;/mi&gt;&lt;mi&gt;r&lt;/mi&gt;&lt;mi&gt;r&lt;/mi&gt;&lt;/mrow&gt;&lt;/msub&gt;&lt;mo&gt;=&lt;/mo&gt;&lt;mfenced open=\&quot;|\&quot; close=\&quot;|\&quot;&gt;&lt;mrow&gt;&lt;msub&gt;&lt;mi&gt;&amp;#x3B8;&lt;/mi&gt;&lt;mi&gt;p&lt;/mi&gt;&lt;/msub&gt;&lt;mo&gt;-&lt;/mo&gt;&lt;msub&gt;&lt;mi&gt;&amp;#x3B8;&lt;/mi&gt;&lt;mi&gt;E&lt;/mi&gt;&lt;/msub&gt;&lt;/mrow&gt;&lt;/mfenced&gt;&lt;/mstyle&gt;&lt;/math&gt;&quot;,&quot;truncated&quot;:false}" title="theta subscript e r r end subscript equals open vertical bar theta subscript p minus theta subscript E close vertical bar"/>
          <p:cNvPicPr preferRelativeResize="0"/>
          <p:nvPr/>
        </p:nvPicPr>
        <p:blipFill rotWithShape="1">
          <a:blip r:embed="rId7">
            <a:alphaModFix/>
          </a:blip>
          <a:srcRect/>
          <a:stretch/>
        </p:blipFill>
        <p:spPr>
          <a:xfrm>
            <a:off x="5967981" y="3573688"/>
            <a:ext cx="1302512" cy="337312"/>
          </a:xfrm>
          <a:prstGeom prst="rect">
            <a:avLst/>
          </a:prstGeom>
          <a:noFill/>
          <a:ln>
            <a:noFill/>
          </a:ln>
        </p:spPr>
      </p:pic>
      <p:sp>
        <p:nvSpPr>
          <p:cNvPr id="250" name="Google Shape;250;p9"/>
          <p:cNvSpPr txBox="1"/>
          <p:nvPr/>
        </p:nvSpPr>
        <p:spPr>
          <a:xfrm>
            <a:off x="6977337" y="2873019"/>
            <a:ext cx="8781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dirty="0">
                <a:solidFill>
                  <a:srgbClr val="FF0000"/>
                </a:solidFill>
                <a:latin typeface="Arial"/>
                <a:ea typeface="Arial"/>
                <a:cs typeface="Arial"/>
                <a:sym typeface="Arial"/>
              </a:rPr>
              <a:t>Scattered photon energy</a:t>
            </a:r>
            <a:endParaRPr sz="900" b="0" i="0" u="none" strike="noStrike" cap="none" dirty="0">
              <a:solidFill>
                <a:srgbClr val="FF0000"/>
              </a:solidFill>
              <a:latin typeface="Arial"/>
              <a:ea typeface="Arial"/>
              <a:cs typeface="Arial"/>
              <a:sym typeface="Arial"/>
            </a:endParaRPr>
          </a:p>
        </p:txBody>
      </p:sp>
      <p:sp>
        <p:nvSpPr>
          <p:cNvPr id="251" name="Google Shape;251;p9"/>
          <p:cNvSpPr txBox="1"/>
          <p:nvPr/>
        </p:nvSpPr>
        <p:spPr>
          <a:xfrm>
            <a:off x="7751312" y="2873019"/>
            <a:ext cx="878100" cy="600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0000"/>
                </a:solidFill>
                <a:latin typeface="Arial"/>
                <a:ea typeface="Arial"/>
                <a:cs typeface="Arial"/>
                <a:sym typeface="Arial"/>
              </a:rPr>
              <a:t>Incident photon energy</a:t>
            </a:r>
            <a:endParaRPr sz="900" b="0" i="0" u="none" strike="noStrike" cap="none">
              <a:solidFill>
                <a:srgbClr val="FF0000"/>
              </a:solidFill>
              <a:latin typeface="Arial"/>
              <a:ea typeface="Arial"/>
              <a:cs typeface="Arial"/>
              <a:sym typeface="Arial"/>
            </a:endParaRPr>
          </a:p>
        </p:txBody>
      </p:sp>
      <p:cxnSp>
        <p:nvCxnSpPr>
          <p:cNvPr id="252" name="Google Shape;252;p9"/>
          <p:cNvCxnSpPr/>
          <p:nvPr/>
        </p:nvCxnSpPr>
        <p:spPr>
          <a:xfrm flipH="1">
            <a:off x="7202662" y="2554069"/>
            <a:ext cx="155400" cy="396300"/>
          </a:xfrm>
          <a:prstGeom prst="straightConnector1">
            <a:avLst/>
          </a:prstGeom>
          <a:noFill/>
          <a:ln w="9525" cap="flat" cmpd="sng">
            <a:solidFill>
              <a:srgbClr val="FF0000"/>
            </a:solidFill>
            <a:prstDash val="solid"/>
            <a:round/>
            <a:headEnd type="none" w="sm" len="sm"/>
            <a:tailEnd type="none" w="sm" len="sm"/>
          </a:ln>
        </p:spPr>
      </p:cxnSp>
      <p:cxnSp>
        <p:nvCxnSpPr>
          <p:cNvPr id="253" name="Google Shape;253;p9"/>
          <p:cNvCxnSpPr/>
          <p:nvPr/>
        </p:nvCxnSpPr>
        <p:spPr>
          <a:xfrm>
            <a:off x="7886412" y="2546294"/>
            <a:ext cx="85500" cy="372900"/>
          </a:xfrm>
          <a:prstGeom prst="straightConnector1">
            <a:avLst/>
          </a:prstGeom>
          <a:noFill/>
          <a:ln w="9525" cap="flat" cmpd="sng">
            <a:solidFill>
              <a:srgbClr val="FF0000"/>
            </a:solidFill>
            <a:prstDash val="solid"/>
            <a:round/>
            <a:headEnd type="none" w="sm" len="sm"/>
            <a:tailEnd type="none" w="sm" len="sm"/>
          </a:ln>
        </p:spPr>
      </p:cxnSp>
      <p:sp>
        <p:nvSpPr>
          <p:cNvPr id="254" name="Google Shape;254;p9"/>
          <p:cNvSpPr txBox="1"/>
          <p:nvPr/>
        </p:nvSpPr>
        <p:spPr>
          <a:xfrm>
            <a:off x="1919414" y="1260587"/>
            <a:ext cx="2643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434343"/>
                </a:solidFill>
                <a:latin typeface="Roboto"/>
                <a:ea typeface="Roboto"/>
                <a:cs typeface="Roboto"/>
                <a:sym typeface="Roboto"/>
              </a:rPr>
              <a:t>a</a:t>
            </a:r>
            <a:endParaRPr sz="900" b="0" i="0" u="none" strike="noStrike" cap="none">
              <a:solidFill>
                <a:srgbClr val="434343"/>
              </a:solidFill>
              <a:latin typeface="Roboto"/>
              <a:ea typeface="Roboto"/>
              <a:cs typeface="Roboto"/>
              <a:sym typeface="Roboto"/>
            </a:endParaRPr>
          </a:p>
        </p:txBody>
      </p:sp>
      <p:sp>
        <p:nvSpPr>
          <p:cNvPr id="255" name="Google Shape;255;p9"/>
          <p:cNvSpPr txBox="1"/>
          <p:nvPr/>
        </p:nvSpPr>
        <p:spPr>
          <a:xfrm>
            <a:off x="1467289" y="1259087"/>
            <a:ext cx="2643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434343"/>
                </a:solidFill>
                <a:latin typeface="Roboto"/>
                <a:ea typeface="Roboto"/>
                <a:cs typeface="Roboto"/>
                <a:sym typeface="Roboto"/>
              </a:rPr>
              <a:t>b</a:t>
            </a:r>
            <a:endParaRPr sz="900" b="0" i="0" u="none" strike="noStrike" cap="none">
              <a:solidFill>
                <a:srgbClr val="434343"/>
              </a:solidFill>
              <a:latin typeface="Roboto"/>
              <a:ea typeface="Roboto"/>
              <a:cs typeface="Roboto"/>
              <a:sym typeface="Roboto"/>
            </a:endParaRPr>
          </a:p>
        </p:txBody>
      </p:sp>
      <p:sp>
        <p:nvSpPr>
          <p:cNvPr id="256" name="Google Shape;256;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p>
            <a:pPr marL="0" lvl="0" indent="0" algn="r" rtl="0">
              <a:lnSpc>
                <a:spcPct val="100000"/>
              </a:lnSpc>
              <a:spcBef>
                <a:spcPts val="0"/>
              </a:spcBef>
              <a:spcAft>
                <a:spcPts val="0"/>
              </a:spcAft>
              <a:buSzPts val="1300"/>
              <a:buNone/>
            </a:pPr>
            <a:fld id="{00000000-1234-1234-1234-123412341234}" type="slidenum">
              <a:rPr lang="en"/>
              <a:t>9</a:t>
            </a:fld>
            <a:endParaRPr/>
          </a:p>
        </p:txBody>
      </p:sp>
      <p:sp>
        <p:nvSpPr>
          <p:cNvPr id="257" name="Google Shape;257;p9"/>
          <p:cNvSpPr txBox="1"/>
          <p:nvPr/>
        </p:nvSpPr>
        <p:spPr>
          <a:xfrm>
            <a:off x="173650" y="4103100"/>
            <a:ext cx="8745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222222"/>
                </a:solidFill>
                <a:highlight>
                  <a:srgbClr val="FFFFFF"/>
                </a:highlight>
              </a:rPr>
              <a:t>[2] Abbaszadeh, Shiva, Garry Chinn, and Craig S. Levin. "Positioning true coincidences that undergo inter-and intra-crystal scatter for a sub-mm resolution cadmium zinc telluride-based PET system." </a:t>
            </a:r>
            <a:r>
              <a:rPr lang="en" sz="800" i="1">
                <a:solidFill>
                  <a:srgbClr val="222222"/>
                </a:solidFill>
                <a:highlight>
                  <a:srgbClr val="FFFFFF"/>
                </a:highlight>
              </a:rPr>
              <a:t>Physics in Medicine &amp; Biology</a:t>
            </a:r>
            <a:r>
              <a:rPr lang="en" sz="800">
                <a:solidFill>
                  <a:srgbClr val="222222"/>
                </a:solidFill>
                <a:highlight>
                  <a:srgbClr val="FFFFFF"/>
                </a:highlight>
              </a:rPr>
              <a:t> 63, no. 2 (2018): 025012.</a:t>
            </a:r>
            <a:endParaRPr sz="800"/>
          </a:p>
        </p:txBody>
      </p:sp>
    </p:spTree>
  </p:cSld>
  <p:clrMapOvr>
    <a:masterClrMapping/>
  </p:clrMapOvr>
</p:sld>
</file>

<file path=ppt/theme/theme1.xml><?xml version="1.0" encoding="utf-8"?>
<a:theme xmlns:a="http://schemas.openxmlformats.org/drawingml/2006/main" name="BE Slide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TotalTime>
  <Words>1345</Words>
  <Application>Microsoft Office PowerPoint</Application>
  <PresentationFormat>On-screen Show (16:9)</PresentationFormat>
  <Paragraphs>317</Paragraphs>
  <Slides>22</Slides>
  <Notes>22</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Aptos</vt:lpstr>
      <vt:lpstr>Roboto</vt:lpstr>
      <vt:lpstr>Cambria Math</vt:lpstr>
      <vt:lpstr>Arial</vt:lpstr>
      <vt:lpstr>Roboto Black</vt:lpstr>
      <vt:lpstr>Times New Roman</vt:lpstr>
      <vt:lpstr>BE Slidedeck</vt:lpstr>
      <vt:lpstr>Machine Learning-Assisted Event Classification in Cross-Strip CZT PET Detectors Leveraging Quantum Correlations </vt:lpstr>
      <vt:lpstr>Outline</vt:lpstr>
      <vt:lpstr>Motivation:</vt:lpstr>
      <vt:lpstr>Multimodal         Imaging and Challenges</vt:lpstr>
      <vt:lpstr>Requirement of          imaging</vt:lpstr>
      <vt:lpstr>           State of the Art: Edge-on CZT system</vt:lpstr>
      <vt:lpstr>Edge-on Cadmium Zinc Telluride Detector</vt:lpstr>
      <vt:lpstr>Benefits of Cross-strip</vt:lpstr>
      <vt:lpstr>Multiple-interaction Photon Events (MIPE)</vt:lpstr>
      <vt:lpstr>MIPE - Double Compton Scatter</vt:lpstr>
      <vt:lpstr>QE in Positron Annihilation</vt:lpstr>
      <vt:lpstr>Double Differential Entangled Cross Section</vt:lpstr>
      <vt:lpstr>Methodology</vt:lpstr>
      <vt:lpstr>Machine Learning For Event Classification</vt:lpstr>
      <vt:lpstr>Machine learning features</vt:lpstr>
      <vt:lpstr>Dataset description</vt:lpstr>
      <vt:lpstr>Machine learning Architecture</vt:lpstr>
      <vt:lpstr>Data Augmentation Strategy</vt:lpstr>
      <vt:lpstr>Results</vt:lpstr>
      <vt:lpstr>Impact &amp; Future Directions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Praveen Gurunath Bharathi</cp:lastModifiedBy>
  <cp:revision>47</cp:revision>
  <dcterms:modified xsi:type="dcterms:W3CDTF">2025-05-20T17:38:46Z</dcterms:modified>
</cp:coreProperties>
</file>