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81"/>
  </p:normalViewPr>
  <p:slideViewPr>
    <p:cSldViewPr snapToGrid="0">
      <p:cViewPr varScale="1">
        <p:scale>
          <a:sx n="116" d="100"/>
          <a:sy n="116" d="100"/>
        </p:scale>
        <p:origin x="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689E6-815E-2838-1867-5E3E6315D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30B87-6931-9902-CB95-5B5F977B1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6A40C-15DB-2D33-9111-0CD23E865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2E4B-E63D-974A-9E03-40A410E52080}" type="datetimeFigureOut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D7EFF-7A37-0CDE-5F37-5C615E7C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DE57B-48AF-085F-A86D-175B3E8F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A073-0F68-C246-BF2A-3D431647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6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CBA9-72F4-14C0-9B00-804ABC77A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958CE-1B99-D586-74D9-61086EBA2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6B865-8CCC-4600-319F-26EF9F9F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2E4B-E63D-974A-9E03-40A410E52080}" type="datetimeFigureOut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361FA-5813-7C0F-61AC-9002EB2C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00C21-FC68-BE5C-F435-CD7C119E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A073-0F68-C246-BF2A-3D431647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4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CAA107-E267-F2B6-FB31-91B141583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BFE24-B6C6-C641-22E2-F82FF7B44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FC464-C90A-A36E-F29D-FC5480F3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2E4B-E63D-974A-9E03-40A410E52080}" type="datetimeFigureOut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B0F3B-06E9-EDCE-F3D0-50026EA8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5818E-06CB-0FC4-9EB5-527D19DC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A073-0F68-C246-BF2A-3D431647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2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F94BE-EC05-D58F-71B0-9BC57B7B1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BEBEE-69DA-CFB2-8889-5CF07C5E7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7D64B-2359-1A15-3E9F-19BF0430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2E4B-E63D-974A-9E03-40A410E52080}" type="datetimeFigureOut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740F9-612B-3BEB-221D-19FA9B312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2CEE1-D014-20CF-2327-B36BDFB1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A073-0F68-C246-BF2A-3D431647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3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E51D5-8DB5-7E25-D592-46658A615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E3344-D9F2-F36C-CBF0-54FCBEDF3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72D79-0DBD-FE2E-DC3F-EE9546A6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2E4B-E63D-974A-9E03-40A410E52080}" type="datetimeFigureOut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E93DE-4CF5-AB43-71FA-031359F6A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1CF41-2384-81A3-7343-9FE6ABBD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A073-0F68-C246-BF2A-3D431647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F5F74-BB14-B093-087F-4EC01F7C8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5BBBD-DD36-6A0B-44AE-DE6471814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5F86B-5162-01BF-42BC-BAEA568A4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40302-6F0F-6E6D-3ED1-3B5BFFBB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2E4B-E63D-974A-9E03-40A410E52080}" type="datetimeFigureOut">
              <a:rPr lang="en-US" smtClean="0"/>
              <a:t>5/2/25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07EA7-9ECE-B8BC-DCD9-484030A7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904CF-0377-392B-8708-64EECFF3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A073-0F68-C246-BF2A-3D431647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5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575-F29F-60E9-6BDA-4E67C4F07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5CDA2-47F4-3986-A809-D67B103C6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98D09-B0D3-573B-20CF-315AD5D04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A0092C-87D3-58BF-408E-EBE114D30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21E08D-7B01-27E6-5E82-447D5A84C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49B27F-D641-DC83-617D-572865C5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2E4B-E63D-974A-9E03-40A410E52080}" type="datetimeFigureOut">
              <a:rPr lang="en-US" smtClean="0"/>
              <a:t>5/2/25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5D2ED2-ACCF-D951-92ED-1D30EC26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CFA32E-4819-BD61-5F76-A874337B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A073-0F68-C246-BF2A-3D431647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E63C-A191-99D4-2F8B-0F8A84C48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16A85-7A18-4D8E-6C0E-1CE151AF3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2E4B-E63D-974A-9E03-40A410E52080}" type="datetimeFigureOut">
              <a:rPr lang="en-US" smtClean="0"/>
              <a:t>5/2/25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1467A-B637-C084-96B8-5715A496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3F02B-201F-EAEC-B22A-A05C5BBD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A073-0F68-C246-BF2A-3D431647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2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388987-5340-6D59-B7DA-79444E8C0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2E4B-E63D-974A-9E03-40A410E52080}" type="datetimeFigureOut">
              <a:rPr lang="en-US" smtClean="0"/>
              <a:t>5/2/25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89B0B1-A4CA-AE29-32BA-5C3A0C78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1C726-A577-FE09-DBCA-B41709B0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A073-0F68-C246-BF2A-3D431647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0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6DF6-EB8A-6465-2D3E-0353FE81B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089E-E83D-9291-B8D5-E621DADE7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DF7E7-4D84-E410-916F-CB28DA17B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F3E1B-85C7-103A-3C96-2764C7322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2E4B-E63D-974A-9E03-40A410E52080}" type="datetimeFigureOut">
              <a:rPr lang="en-US" smtClean="0"/>
              <a:t>5/2/25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9A02E-91CE-F02F-7E68-2BEFE08BB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C8FDA-DC05-8B21-50BA-F23D2A9E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A073-0F68-C246-BF2A-3D431647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C230C-7FEB-4ED1-9F66-DFA72D843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F2423C-DC20-8DCC-A30E-025D03B1A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D81AC-B19F-DEE2-58E6-AFE6755E1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F1F29-AE10-97B8-C809-3EA89CD29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2E4B-E63D-974A-9E03-40A410E52080}" type="datetimeFigureOut">
              <a:rPr lang="en-US" smtClean="0"/>
              <a:t>5/2/25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2FA9E-74E8-35FE-FE47-7A87CF19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FC6A3-60F6-2AD1-49FD-F74701506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A073-0F68-C246-BF2A-3D431647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8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B3D6DC-01A2-E1E1-4792-ED7650A4B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133FD-4547-1C9F-22E1-BD67C19E5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29587-EFC1-3874-AC4F-D80120175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E4B-E63D-974A-9E03-40A410E52080}" type="datetimeFigureOut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17DBC-E1ED-E983-6FEB-2B9D06702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38A08-56FE-A6F0-4334-287E2F055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4A073-0F68-C246-BF2A-3D431647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iedigitallibrary.org/conference-presentation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0CCA-78D3-638F-B122-2FEE76568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Proceedings options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AB5DEE-4204-4783-73F4-104BEF141D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5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4CEBAF-17D3-303A-F814-116D421A4900}"/>
              </a:ext>
            </a:extLst>
          </p:cNvPr>
          <p:cNvSpPr txBox="1"/>
          <p:nvPr/>
        </p:nvSpPr>
        <p:spPr>
          <a:xfrm>
            <a:off x="3048918" y="3108589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sng" dirty="0">
                <a:solidFill>
                  <a:srgbClr val="338FE9"/>
                </a:solidFill>
                <a:effectLst/>
                <a:latin typeface="Helvetica Neue" panose="02000503000000020004" pitchFamily="2" charset="0"/>
                <a:hlinkClick r:id="rId2"/>
              </a:rPr>
              <a:t>https://www.spiedigitallibrary.org/conference-presentations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8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75182-6E40-1DDF-4E4F-F83D7E8AF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87" y="0"/>
            <a:ext cx="11931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25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39A53-3E88-E45D-3EAB-CE86498E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DAD27-59E2-F5E1-64BB-D9F2D0D4D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Slides </a:t>
            </a:r>
            <a:r>
              <a:rPr lang="en-US" dirty="0">
                <a:sym typeface="Wingdings" pitchFamily="2" charset="2"/>
              </a:rPr>
              <a:t> Only requires permission</a:t>
            </a:r>
            <a:endParaRPr lang="en-US" dirty="0"/>
          </a:p>
          <a:p>
            <a:r>
              <a:rPr lang="en-US" dirty="0"/>
              <a:t>Slides with video and caption</a:t>
            </a:r>
          </a:p>
          <a:p>
            <a:r>
              <a:rPr lang="en-US" dirty="0"/>
              <a:t>Transcript of talk --&gt; converted into proper proceedings with added figures.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73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</Words>
  <Application>Microsoft Macintosh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 Neue</vt:lpstr>
      <vt:lpstr>Office Theme</vt:lpstr>
      <vt:lpstr>Proceedings options</vt:lpstr>
      <vt:lpstr>PowerPoint Presentation</vt:lpstr>
      <vt:lpstr>PowerPoint Presentation</vt:lpstr>
      <vt:lpstr>Options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Proceedings options</dc:title>
  <dc:creator>Jelena Maricic</dc:creator>
  <cp:lastModifiedBy>Jelena Maricic</cp:lastModifiedBy>
  <cp:revision>1</cp:revision>
  <dcterms:created xsi:type="dcterms:W3CDTF">2025-05-02T21:38:02Z</dcterms:created>
  <dcterms:modified xsi:type="dcterms:W3CDTF">2025-05-02T21:40:02Z</dcterms:modified>
</cp:coreProperties>
</file>