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4" r:id="rId5"/>
  </p:sldMasterIdLst>
  <p:notesMasterIdLst>
    <p:notesMasterId r:id="rId46"/>
  </p:notesMasterIdLst>
  <p:handoutMasterIdLst>
    <p:handoutMasterId r:id="rId47"/>
  </p:handoutMasterIdLst>
  <p:sldIdLst>
    <p:sldId id="378" r:id="rId6"/>
    <p:sldId id="458" r:id="rId7"/>
    <p:sldId id="459" r:id="rId8"/>
    <p:sldId id="448" r:id="rId9"/>
    <p:sldId id="462" r:id="rId10"/>
    <p:sldId id="463" r:id="rId11"/>
    <p:sldId id="450" r:id="rId12"/>
    <p:sldId id="464" r:id="rId13"/>
    <p:sldId id="473" r:id="rId14"/>
    <p:sldId id="461" r:id="rId15"/>
    <p:sldId id="451" r:id="rId16"/>
    <p:sldId id="481" r:id="rId17"/>
    <p:sldId id="482" r:id="rId18"/>
    <p:sldId id="467" r:id="rId19"/>
    <p:sldId id="470" r:id="rId20"/>
    <p:sldId id="484" r:id="rId21"/>
    <p:sldId id="488" r:id="rId22"/>
    <p:sldId id="489" r:id="rId23"/>
    <p:sldId id="486" r:id="rId24"/>
    <p:sldId id="477" r:id="rId25"/>
    <p:sldId id="490" r:id="rId26"/>
    <p:sldId id="456" r:id="rId27"/>
    <p:sldId id="491" r:id="rId28"/>
    <p:sldId id="476" r:id="rId29"/>
    <p:sldId id="436" r:id="rId30"/>
    <p:sldId id="471" r:id="rId31"/>
    <p:sldId id="474" r:id="rId32"/>
    <p:sldId id="475" r:id="rId33"/>
    <p:sldId id="421" r:id="rId34"/>
    <p:sldId id="422" r:id="rId35"/>
    <p:sldId id="412" r:id="rId36"/>
    <p:sldId id="411" r:id="rId37"/>
    <p:sldId id="493" r:id="rId38"/>
    <p:sldId id="429" r:id="rId39"/>
    <p:sldId id="438" r:id="rId40"/>
    <p:sldId id="479" r:id="rId41"/>
    <p:sldId id="454" r:id="rId42"/>
    <p:sldId id="480" r:id="rId43"/>
    <p:sldId id="492" r:id="rId44"/>
    <p:sldId id="48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24892A11-E8DA-8C49-A87D-EBE21FA1C8F5}">
          <p14:sldIdLst/>
        </p14:section>
        <p14:section name="White Master Examples" id="{2B691B46-BA1F-2749-AC23-20DEED03C3E9}">
          <p14:sldIdLst>
            <p14:sldId id="378"/>
            <p14:sldId id="458"/>
            <p14:sldId id="459"/>
            <p14:sldId id="448"/>
            <p14:sldId id="462"/>
            <p14:sldId id="463"/>
            <p14:sldId id="450"/>
            <p14:sldId id="464"/>
            <p14:sldId id="473"/>
            <p14:sldId id="461"/>
            <p14:sldId id="451"/>
            <p14:sldId id="481"/>
            <p14:sldId id="482"/>
            <p14:sldId id="467"/>
            <p14:sldId id="470"/>
            <p14:sldId id="484"/>
            <p14:sldId id="488"/>
            <p14:sldId id="489"/>
            <p14:sldId id="486"/>
            <p14:sldId id="477"/>
            <p14:sldId id="490"/>
            <p14:sldId id="456"/>
            <p14:sldId id="491"/>
            <p14:sldId id="476"/>
            <p14:sldId id="436"/>
            <p14:sldId id="471"/>
            <p14:sldId id="474"/>
            <p14:sldId id="475"/>
            <p14:sldId id="421"/>
            <p14:sldId id="422"/>
            <p14:sldId id="412"/>
            <p14:sldId id="411"/>
            <p14:sldId id="493"/>
            <p14:sldId id="429"/>
            <p14:sldId id="438"/>
            <p14:sldId id="479"/>
            <p14:sldId id="454"/>
            <p14:sldId id="480"/>
            <p14:sldId id="492"/>
            <p14:sldId id="485"/>
          </p14:sldIdLst>
        </p14:section>
        <p14:section name="Ice Master Examples" id="{487E6980-B847-5E4C-9354-91FF056AE1EE}">
          <p14:sldIdLst/>
        </p14:section>
        <p14:section name="Dark Master" id="{B66773DF-022E-E043-8719-57121953D18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08" userDrawn="1">
          <p15:clr>
            <a:srgbClr val="A4A3A4"/>
          </p15:clr>
        </p15:guide>
        <p15:guide id="4" orient="horz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C71224-A924-7A4C-65A1-E019B15D2998}" name="Bishop, Breanna" initials="BB" userId="S::bishop33@llnl.gov::c14ed814-47ec-4dd6-8bc9-26785b8ceb9b" providerId="AD"/>
  <p188:author id="{716B002C-3A50-A698-5C71-9DC521FEE553}" name="Connors, Corey" initials="CC" userId="S::connors7@llnl.gov::1bd5e6ea-8a84-4c08-92e5-e1cc4585c256" providerId="AD"/>
  <p188:author id="{ABD9288F-AF9D-39E2-DE2F-0455E48C6207}" name="Shang, Stephanie P." initials="" userId="S::shang2@llnl.gov::bd3072b9-b4f0-47fa-be31-4f467de226fd" providerId="AD"/>
  <p188:author id="{09B38FA4-97F3-9EFD-6CB2-57A300CFC2C4}" name="Paschal, Katherine" initials="PK" userId="S::paschal3@llnl.gov::dd5872f5-9b7a-4c2a-b4c5-c71673282002" providerId="AD"/>
  <p188:author id="{ADA8D7AE-0C4F-4EB1-3486-383878F3FBA1}" name="Vander Vorst, Mitch" initials="VM" userId="S::vandervorst1@llnl.gov::90622c8b-d6e5-4bc5-960c-d7b492dcf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1FC"/>
    <a:srgbClr val="0000FF"/>
    <a:srgbClr val="FF00FF"/>
    <a:srgbClr val="000000"/>
    <a:srgbClr val="47FF48"/>
    <a:srgbClr val="B8BDCD"/>
    <a:srgbClr val="3A6890"/>
    <a:srgbClr val="6700C4"/>
    <a:srgbClr val="0031A1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B9E4C-FB12-2D4B-B89C-907685344A74}" v="596" dt="2025-05-02T17:20:56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31"/>
    <p:restoredTop sz="84380"/>
  </p:normalViewPr>
  <p:slideViewPr>
    <p:cSldViewPr snapToGrid="0">
      <p:cViewPr>
        <p:scale>
          <a:sx n="72" d="100"/>
          <a:sy n="72" d="100"/>
        </p:scale>
        <p:origin x="864" y="672"/>
      </p:cViewPr>
      <p:guideLst>
        <p:guide orient="horz" pos="288"/>
        <p:guide pos="3840"/>
        <p:guide pos="4008"/>
        <p:guide orient="horz" pos="3768"/>
      </p:guideLst>
    </p:cSldViewPr>
  </p:slideViewPr>
  <p:outlineViewPr>
    <p:cViewPr>
      <p:scale>
        <a:sx n="33" d="100"/>
        <a:sy n="33" d="100"/>
      </p:scale>
      <p:origin x="0" y="-81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, Viacheslav Aleksandrovich" userId="81b1df42-0198-406a-808f-e08f9b395d81" providerId="ADAL" clId="{60CB31E3-8E1F-401C-A755-1FC39BC092E8}"/>
    <pc:docChg chg="undo custSel addSld delSld modSld sldOrd modSection">
      <pc:chgData name="Li, Viacheslav Aleksandrovich" userId="81b1df42-0198-406a-808f-e08f9b395d81" providerId="ADAL" clId="{60CB31E3-8E1F-401C-A755-1FC39BC092E8}" dt="2025-04-09T18:41:54.536" v="1970" actId="1076"/>
      <pc:docMkLst>
        <pc:docMk/>
      </pc:docMkLst>
      <pc:sldChg chg="del">
        <pc:chgData name="Li, Viacheslav Aleksandrovich" userId="81b1df42-0198-406a-808f-e08f9b395d81" providerId="ADAL" clId="{60CB31E3-8E1F-401C-A755-1FC39BC092E8}" dt="2025-04-08T23:01:43.090" v="1486" actId="47"/>
        <pc:sldMkLst>
          <pc:docMk/>
          <pc:sldMk cId="1612932924" sldId="453"/>
        </pc:sldMkLst>
      </pc:sldChg>
      <pc:sldChg chg="addSp delSp modSp mod">
        <pc:chgData name="Li, Viacheslav Aleksandrovich" userId="81b1df42-0198-406a-808f-e08f9b395d81" providerId="ADAL" clId="{60CB31E3-8E1F-401C-A755-1FC39BC092E8}" dt="2025-04-08T23:06:24.230" v="1703" actId="1076"/>
        <pc:sldMkLst>
          <pc:docMk/>
          <pc:sldMk cId="2770737240" sldId="456"/>
        </pc:sldMkLst>
        <pc:spChg chg="mod">
          <ac:chgData name="Li, Viacheslav Aleksandrovich" userId="81b1df42-0198-406a-808f-e08f9b395d81" providerId="ADAL" clId="{60CB31E3-8E1F-401C-A755-1FC39BC092E8}" dt="2025-04-08T23:02:52.309" v="1637" actId="20577"/>
          <ac:spMkLst>
            <pc:docMk/>
            <pc:sldMk cId="2770737240" sldId="456"/>
            <ac:spMk id="4" creationId="{B5262E32-BA5B-A86F-369A-F66C312534BB}"/>
          </ac:spMkLst>
        </pc:spChg>
        <pc:picChg chg="mod">
          <ac:chgData name="Li, Viacheslav Aleksandrovich" userId="81b1df42-0198-406a-808f-e08f9b395d81" providerId="ADAL" clId="{60CB31E3-8E1F-401C-A755-1FC39BC092E8}" dt="2025-04-08T23:06:24.230" v="1703" actId="1076"/>
          <ac:picMkLst>
            <pc:docMk/>
            <pc:sldMk cId="2770737240" sldId="456"/>
            <ac:picMk id="8" creationId="{FC2D2BB3-10B7-530A-87E3-6CF9AACD3915}"/>
          </ac:picMkLst>
        </pc:picChg>
      </pc:sldChg>
      <pc:sldChg chg="modSp mod">
        <pc:chgData name="Li, Viacheslav Aleksandrovich" userId="81b1df42-0198-406a-808f-e08f9b395d81" providerId="ADAL" clId="{60CB31E3-8E1F-401C-A755-1FC39BC092E8}" dt="2025-04-08T23:16:46.767" v="1899" actId="20577"/>
        <pc:sldMkLst>
          <pc:docMk/>
          <pc:sldMk cId="1025883248" sldId="467"/>
        </pc:sldMkLst>
        <pc:spChg chg="mod">
          <ac:chgData name="Li, Viacheslav Aleksandrovich" userId="81b1df42-0198-406a-808f-e08f9b395d81" providerId="ADAL" clId="{60CB31E3-8E1F-401C-A755-1FC39BC092E8}" dt="2025-04-08T23:14:47.775" v="1809" actId="20577"/>
          <ac:spMkLst>
            <pc:docMk/>
            <pc:sldMk cId="1025883248" sldId="467"/>
            <ac:spMk id="2" creationId="{51B118B3-EB65-C18C-CFF5-4013D0F41345}"/>
          </ac:spMkLst>
        </pc:spChg>
        <pc:spChg chg="mod">
          <ac:chgData name="Li, Viacheslav Aleksandrovich" userId="81b1df42-0198-406a-808f-e08f9b395d81" providerId="ADAL" clId="{60CB31E3-8E1F-401C-A755-1FC39BC092E8}" dt="2025-04-08T23:16:46.767" v="1899" actId="20577"/>
          <ac:spMkLst>
            <pc:docMk/>
            <pc:sldMk cId="1025883248" sldId="467"/>
            <ac:spMk id="4" creationId="{B3D58103-2E3C-672A-1CF1-0F62DD609F17}"/>
          </ac:spMkLst>
        </pc:spChg>
      </pc:sldChg>
      <pc:sldChg chg="modSp mod">
        <pc:chgData name="Li, Viacheslav Aleksandrovich" userId="81b1df42-0198-406a-808f-e08f9b395d81" providerId="ADAL" clId="{60CB31E3-8E1F-401C-A755-1FC39BC092E8}" dt="2025-04-08T23:15:17.350" v="1849" actId="20577"/>
        <pc:sldMkLst>
          <pc:docMk/>
          <pc:sldMk cId="1355631315" sldId="470"/>
        </pc:sldMkLst>
        <pc:spChg chg="mod">
          <ac:chgData name="Li, Viacheslav Aleksandrovich" userId="81b1df42-0198-406a-808f-e08f9b395d81" providerId="ADAL" clId="{60CB31E3-8E1F-401C-A755-1FC39BC092E8}" dt="2025-04-08T23:15:17.350" v="1849" actId="20577"/>
          <ac:spMkLst>
            <pc:docMk/>
            <pc:sldMk cId="1355631315" sldId="470"/>
            <ac:spMk id="2" creationId="{AF13EE13-B9A9-3F42-50D8-992ED0ED913F}"/>
          </ac:spMkLst>
        </pc:spChg>
      </pc:sldChg>
      <pc:sldChg chg="addSp delSp modSp mod">
        <pc:chgData name="Li, Viacheslav Aleksandrovich" userId="81b1df42-0198-406a-808f-e08f9b395d81" providerId="ADAL" clId="{60CB31E3-8E1F-401C-A755-1FC39BC092E8}" dt="2025-04-09T18:41:54.536" v="1970" actId="1076"/>
        <pc:sldMkLst>
          <pc:docMk/>
          <pc:sldMk cId="3389581614" sldId="476"/>
        </pc:sldMkLst>
        <pc:spChg chg="mod">
          <ac:chgData name="Li, Viacheslav Aleksandrovich" userId="81b1df42-0198-406a-808f-e08f9b395d81" providerId="ADAL" clId="{60CB31E3-8E1F-401C-A755-1FC39BC092E8}" dt="2025-04-09T18:29:44.157" v="1939" actId="313"/>
          <ac:spMkLst>
            <pc:docMk/>
            <pc:sldMk cId="3389581614" sldId="476"/>
            <ac:spMk id="3" creationId="{7B0EEC1A-C7EC-B80F-B71C-D50D8B40AFF6}"/>
          </ac:spMkLst>
        </pc:spChg>
        <pc:picChg chg="add mod">
          <ac:chgData name="Li, Viacheslav Aleksandrovich" userId="81b1df42-0198-406a-808f-e08f9b395d81" providerId="ADAL" clId="{60CB31E3-8E1F-401C-A755-1FC39BC092E8}" dt="2025-04-08T23:06:02.387" v="1701" actId="1076"/>
          <ac:picMkLst>
            <pc:docMk/>
            <pc:sldMk cId="3389581614" sldId="476"/>
            <ac:picMk id="9" creationId="{49875C50-A381-51C8-C900-4999D2D49CB0}"/>
          </ac:picMkLst>
        </pc:picChg>
      </pc:sldChg>
      <pc:sldChg chg="modSp mod ord">
        <pc:chgData name="Li, Viacheslav Aleksandrovich" userId="81b1df42-0198-406a-808f-e08f9b395d81" providerId="ADAL" clId="{60CB31E3-8E1F-401C-A755-1FC39BC092E8}" dt="2025-04-08T23:18:31.341" v="1914" actId="20577"/>
        <pc:sldMkLst>
          <pc:docMk/>
          <pc:sldMk cId="4049337192" sldId="477"/>
        </pc:sldMkLst>
        <pc:spChg chg="mod">
          <ac:chgData name="Li, Viacheslav Aleksandrovich" userId="81b1df42-0198-406a-808f-e08f9b395d81" providerId="ADAL" clId="{60CB31E3-8E1F-401C-A755-1FC39BC092E8}" dt="2025-04-08T23:18:31.341" v="1914" actId="20577"/>
          <ac:spMkLst>
            <pc:docMk/>
            <pc:sldMk cId="4049337192" sldId="477"/>
            <ac:spMk id="4" creationId="{8750ED5A-5F40-E749-CC7E-E0FE2EEE046D}"/>
          </ac:spMkLst>
        </pc:spChg>
        <pc:picChg chg="mod">
          <ac:chgData name="Li, Viacheslav Aleksandrovich" userId="81b1df42-0198-406a-808f-e08f9b395d81" providerId="ADAL" clId="{60CB31E3-8E1F-401C-A755-1FC39BC092E8}" dt="2025-04-08T23:07:52.659" v="1705" actId="1076"/>
          <ac:picMkLst>
            <pc:docMk/>
            <pc:sldMk cId="4049337192" sldId="477"/>
            <ac:picMk id="6" creationId="{4B02D32C-A695-2A81-1469-70FD8313712A}"/>
          </ac:picMkLst>
        </pc:picChg>
      </pc:sldChg>
      <pc:sldChg chg="addSp delSp modSp mod">
        <pc:chgData name="Li, Viacheslav Aleksandrovich" userId="81b1df42-0198-406a-808f-e08f9b395d81" providerId="ADAL" clId="{60CB31E3-8E1F-401C-A755-1FC39BC092E8}" dt="2025-04-08T22:09:05.069" v="82" actId="1076"/>
        <pc:sldMkLst>
          <pc:docMk/>
          <pc:sldMk cId="2784948343" sldId="482"/>
        </pc:sldMkLst>
        <pc:spChg chg="mod">
          <ac:chgData name="Li, Viacheslav Aleksandrovich" userId="81b1df42-0198-406a-808f-e08f9b395d81" providerId="ADAL" clId="{60CB31E3-8E1F-401C-A755-1FC39BC092E8}" dt="2025-04-08T22:09:05.069" v="82" actId="1076"/>
          <ac:spMkLst>
            <pc:docMk/>
            <pc:sldMk cId="2784948343" sldId="482"/>
            <ac:spMk id="76" creationId="{8F850DE6-08B1-EC8D-401C-04B27BEB8BC3}"/>
          </ac:spMkLst>
        </pc:spChg>
        <pc:spChg chg="mod">
          <ac:chgData name="Li, Viacheslav Aleksandrovich" userId="81b1df42-0198-406a-808f-e08f9b395d81" providerId="ADAL" clId="{60CB31E3-8E1F-401C-A755-1FC39BC092E8}" dt="2025-04-08T22:04:56.425" v="8" actId="1076"/>
          <ac:spMkLst>
            <pc:docMk/>
            <pc:sldMk cId="2784948343" sldId="482"/>
            <ac:spMk id="347" creationId="{DC01C443-60C0-C57D-0B72-EAD184131BB0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51" creationId="{BA504A88-B5F3-FD16-AA2A-D4D06493933D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54" creationId="{6B6E5673-1CCB-8017-E377-09CA611B188B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55" creationId="{D53ACA0B-2CDD-A66D-C131-1DB83A84C1DB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56" creationId="{11A26BAD-F61B-DF2E-A9D4-2DC6A093DF66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60" creationId="{172721F6-E7F4-359D-21C1-57238E001400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64" creationId="{87BE52D1-448A-4182-58BC-217B7B9513DB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68" creationId="{575591B3-D0DA-3C3E-825D-CA3927E48E33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75" creationId="{3A85453F-F79E-F17F-EAD3-D8DBE7D49981}"/>
          </ac:spMkLst>
        </pc:spChg>
        <pc:spChg chg="mod">
          <ac:chgData name="Li, Viacheslav Aleksandrovich" userId="81b1df42-0198-406a-808f-e08f9b395d81" providerId="ADAL" clId="{60CB31E3-8E1F-401C-A755-1FC39BC092E8}" dt="2025-04-08T22:07:07.684" v="53" actId="1076"/>
          <ac:spMkLst>
            <pc:docMk/>
            <pc:sldMk cId="2784948343" sldId="482"/>
            <ac:spMk id="378" creationId="{33F1D966-6FA9-D77C-7CB1-4C65704F19CD}"/>
          </ac:spMkLst>
        </pc:spChg>
        <pc:spChg chg="add mod">
          <ac:chgData name="Li, Viacheslav Aleksandrovich" userId="81b1df42-0198-406a-808f-e08f9b395d81" providerId="ADAL" clId="{60CB31E3-8E1F-401C-A755-1FC39BC092E8}" dt="2025-04-08T22:05:50.868" v="21" actId="207"/>
          <ac:spMkLst>
            <pc:docMk/>
            <pc:sldMk cId="2784948343" sldId="482"/>
            <ac:spMk id="379" creationId="{3D38948E-BD6E-6D3B-BBE6-514B5ACE8ED9}"/>
          </ac:spMkLst>
        </pc:spChg>
        <pc:spChg chg="add mod">
          <ac:chgData name="Li, Viacheslav Aleksandrovich" userId="81b1df42-0198-406a-808f-e08f9b395d81" providerId="ADAL" clId="{60CB31E3-8E1F-401C-A755-1FC39BC092E8}" dt="2025-04-08T22:06:15.723" v="27" actId="6549"/>
          <ac:spMkLst>
            <pc:docMk/>
            <pc:sldMk cId="2784948343" sldId="482"/>
            <ac:spMk id="380" creationId="{E3F71106-907C-9FC5-D0C1-9EC9D5FE6825}"/>
          </ac:spMkLst>
        </pc:spChg>
        <pc:spChg chg="add mod">
          <ac:chgData name="Li, Viacheslav Aleksandrovich" userId="81b1df42-0198-406a-808f-e08f9b395d81" providerId="ADAL" clId="{60CB31E3-8E1F-401C-A755-1FC39BC092E8}" dt="2025-04-08T22:06:28.617" v="32" actId="20577"/>
          <ac:spMkLst>
            <pc:docMk/>
            <pc:sldMk cId="2784948343" sldId="482"/>
            <ac:spMk id="381" creationId="{2FC49B11-07AC-69AD-DB5C-D22804ED62FA}"/>
          </ac:spMkLst>
        </pc:spChg>
        <pc:spChg chg="add mod">
          <ac:chgData name="Li, Viacheslav Aleksandrovich" userId="81b1df42-0198-406a-808f-e08f9b395d81" providerId="ADAL" clId="{60CB31E3-8E1F-401C-A755-1FC39BC092E8}" dt="2025-04-08T22:06:56.412" v="50" actId="20577"/>
          <ac:spMkLst>
            <pc:docMk/>
            <pc:sldMk cId="2784948343" sldId="482"/>
            <ac:spMk id="382" creationId="{4BCCB5A8-4A59-4D37-42E1-4BA15F1BD33B}"/>
          </ac:spMkLst>
        </pc:spChg>
        <pc:spChg chg="add mod">
          <ac:chgData name="Li, Viacheslav Aleksandrovich" userId="81b1df42-0198-406a-808f-e08f9b395d81" providerId="ADAL" clId="{60CB31E3-8E1F-401C-A755-1FC39BC092E8}" dt="2025-04-08T22:07:17.836" v="58" actId="20577"/>
          <ac:spMkLst>
            <pc:docMk/>
            <pc:sldMk cId="2784948343" sldId="482"/>
            <ac:spMk id="383" creationId="{BA0CF955-7CEB-C360-9AF8-28D79A03ADF3}"/>
          </ac:spMkLst>
        </pc:spChg>
        <pc:spChg chg="add mod">
          <ac:chgData name="Li, Viacheslav Aleksandrovich" userId="81b1df42-0198-406a-808f-e08f9b395d81" providerId="ADAL" clId="{60CB31E3-8E1F-401C-A755-1FC39BC092E8}" dt="2025-04-08T22:08:35.898" v="79" actId="1076"/>
          <ac:spMkLst>
            <pc:docMk/>
            <pc:sldMk cId="2784948343" sldId="482"/>
            <ac:spMk id="384" creationId="{313447D8-C9B9-0CCA-E570-39B49C5CB538}"/>
          </ac:spMkLst>
        </pc:spChg>
        <pc:spChg chg="add mod">
          <ac:chgData name="Li, Viacheslav Aleksandrovich" userId="81b1df42-0198-406a-808f-e08f9b395d81" providerId="ADAL" clId="{60CB31E3-8E1F-401C-A755-1FC39BC092E8}" dt="2025-04-08T22:07:49.546" v="75" actId="20577"/>
          <ac:spMkLst>
            <pc:docMk/>
            <pc:sldMk cId="2784948343" sldId="482"/>
            <ac:spMk id="385" creationId="{AAD9067F-81EB-4DCA-4A5E-0B16AD674555}"/>
          </ac:spMkLst>
        </pc:spChg>
        <pc:graphicFrameChg chg="mod">
          <ac:chgData name="Li, Viacheslav Aleksandrovich" userId="81b1df42-0198-406a-808f-e08f9b395d81" providerId="ADAL" clId="{60CB31E3-8E1F-401C-A755-1FC39BC092E8}" dt="2025-04-08T22:04:46.320" v="5" actId="14100"/>
          <ac:graphicFrameMkLst>
            <pc:docMk/>
            <pc:sldMk cId="2784948343" sldId="482"/>
            <ac:graphicFrameMk id="349" creationId="{2B988558-28A6-483E-E620-168FB3DC8B97}"/>
          </ac:graphicFrameMkLst>
        </pc:graphicFrameChg>
        <pc:picChg chg="add mod">
          <ac:chgData name="Li, Viacheslav Aleksandrovich" userId="81b1df42-0198-406a-808f-e08f9b395d81" providerId="ADAL" clId="{60CB31E3-8E1F-401C-A755-1FC39BC092E8}" dt="2025-04-08T22:05:17.210" v="13" actId="1076"/>
          <ac:picMkLst>
            <pc:docMk/>
            <pc:sldMk cId="2784948343" sldId="482"/>
            <ac:picMk id="3" creationId="{BA7AB6C8-4D50-9400-0FA4-549A3E89B06C}"/>
          </ac:picMkLst>
        </pc:picChg>
        <pc:cxnChg chg="mod">
          <ac:chgData name="Li, Viacheslav Aleksandrovich" userId="81b1df42-0198-406a-808f-e08f9b395d81" providerId="ADAL" clId="{60CB31E3-8E1F-401C-A755-1FC39BC092E8}" dt="2025-04-08T22:08:33.732" v="78" actId="14100"/>
          <ac:cxnSpMkLst>
            <pc:docMk/>
            <pc:sldMk cId="2784948343" sldId="482"/>
            <ac:cxnSpMk id="361" creationId="{A9E59304-041D-8C32-7694-97BCD5743947}"/>
          </ac:cxnSpMkLst>
        </pc:cxnChg>
      </pc:sldChg>
      <pc:sldChg chg="addSp modSp mod">
        <pc:chgData name="Li, Viacheslav Aleksandrovich" userId="81b1df42-0198-406a-808f-e08f9b395d81" providerId="ADAL" clId="{60CB31E3-8E1F-401C-A755-1FC39BC092E8}" dt="2025-04-08T22:27:07.353" v="176" actId="1035"/>
        <pc:sldMkLst>
          <pc:docMk/>
          <pc:sldMk cId="496527623" sldId="484"/>
        </pc:sldMkLst>
        <pc:spChg chg="mod">
          <ac:chgData name="Li, Viacheslav Aleksandrovich" userId="81b1df42-0198-406a-808f-e08f9b395d81" providerId="ADAL" clId="{60CB31E3-8E1F-401C-A755-1FC39BC092E8}" dt="2025-04-08T22:27:07.353" v="176" actId="1035"/>
          <ac:spMkLst>
            <pc:docMk/>
            <pc:sldMk cId="496527623" sldId="484"/>
            <ac:spMk id="24" creationId="{21339AA2-04F6-9426-F155-B09206F5676C}"/>
          </ac:spMkLst>
        </pc:spChg>
        <pc:picChg chg="add mod ord">
          <ac:chgData name="Li, Viacheslav Aleksandrovich" userId="81b1df42-0198-406a-808f-e08f9b395d81" providerId="ADAL" clId="{60CB31E3-8E1F-401C-A755-1FC39BC092E8}" dt="2025-04-08T22:13:41.902" v="151" actId="1076"/>
          <ac:picMkLst>
            <pc:docMk/>
            <pc:sldMk cId="496527623" sldId="484"/>
            <ac:picMk id="2" creationId="{0E40E715-27F7-933B-880E-7A90DDC8EA13}"/>
          </ac:picMkLst>
        </pc:picChg>
        <pc:picChg chg="add mod">
          <ac:chgData name="Li, Viacheslav Aleksandrovich" userId="81b1df42-0198-406a-808f-e08f9b395d81" providerId="ADAL" clId="{60CB31E3-8E1F-401C-A755-1FC39BC092E8}" dt="2025-04-08T22:10:36.691" v="98" actId="1076"/>
          <ac:picMkLst>
            <pc:docMk/>
            <pc:sldMk cId="496527623" sldId="484"/>
            <ac:picMk id="3" creationId="{9275189C-1F28-AD17-8EF5-8990D4EE32AD}"/>
          </ac:picMkLst>
        </pc:picChg>
      </pc:sldChg>
      <pc:sldChg chg="modSp mod">
        <pc:chgData name="Li, Viacheslav Aleksandrovich" userId="81b1df42-0198-406a-808f-e08f9b395d81" providerId="ADAL" clId="{60CB31E3-8E1F-401C-A755-1FC39BC092E8}" dt="2025-04-08T23:00:09.718" v="1320" actId="20577"/>
        <pc:sldMkLst>
          <pc:docMk/>
          <pc:sldMk cId="4114716120" sldId="486"/>
        </pc:sldMkLst>
      </pc:sldChg>
      <pc:sldChg chg="addSp modSp del mod">
        <pc:chgData name="Li, Viacheslav Aleksandrovich" userId="81b1df42-0198-406a-808f-e08f9b395d81" providerId="ADAL" clId="{60CB31E3-8E1F-401C-A755-1FC39BC092E8}" dt="2025-04-08T22:26:26.748" v="152" actId="47"/>
        <pc:sldMkLst>
          <pc:docMk/>
          <pc:sldMk cId="2014950601" sldId="487"/>
        </pc:sldMkLst>
      </pc:sldChg>
      <pc:sldChg chg="addSp delSp modSp mod">
        <pc:chgData name="Li, Viacheslav Aleksandrovich" userId="81b1df42-0198-406a-808f-e08f9b395d81" providerId="ADAL" clId="{60CB31E3-8E1F-401C-A755-1FC39BC092E8}" dt="2025-04-08T22:50:57.007" v="659" actId="20577"/>
        <pc:sldMkLst>
          <pc:docMk/>
          <pc:sldMk cId="279616284" sldId="488"/>
        </pc:sldMkLst>
        <pc:spChg chg="mod">
          <ac:chgData name="Li, Viacheslav Aleksandrovich" userId="81b1df42-0198-406a-808f-e08f9b395d81" providerId="ADAL" clId="{60CB31E3-8E1F-401C-A755-1FC39BC092E8}" dt="2025-04-08T22:40:52.480" v="285" actId="6549"/>
          <ac:spMkLst>
            <pc:docMk/>
            <pc:sldMk cId="279616284" sldId="488"/>
            <ac:spMk id="4" creationId="{38CB5A48-52C9-0E19-93BC-34D876A0FF0B}"/>
          </ac:spMkLst>
        </pc:spChg>
        <pc:spChg chg="add mod">
          <ac:chgData name="Li, Viacheslav Aleksandrovich" userId="81b1df42-0198-406a-808f-e08f9b395d81" providerId="ADAL" clId="{60CB31E3-8E1F-401C-A755-1FC39BC092E8}" dt="2025-04-08T22:50:41.697" v="645" actId="20577"/>
          <ac:spMkLst>
            <pc:docMk/>
            <pc:sldMk cId="279616284" sldId="488"/>
            <ac:spMk id="7" creationId="{A8008035-BAD4-78E8-602F-53F4FBEAB527}"/>
          </ac:spMkLst>
        </pc:spChg>
        <pc:spChg chg="add mod">
          <ac:chgData name="Li, Viacheslav Aleksandrovich" userId="81b1df42-0198-406a-808f-e08f9b395d81" providerId="ADAL" clId="{60CB31E3-8E1F-401C-A755-1FC39BC092E8}" dt="2025-04-08T22:50:57.007" v="659" actId="20577"/>
          <ac:spMkLst>
            <pc:docMk/>
            <pc:sldMk cId="279616284" sldId="488"/>
            <ac:spMk id="10" creationId="{E9ED0FB4-17A0-EEF8-CDE1-58D7588B79E6}"/>
          </ac:spMkLst>
        </pc:spChg>
        <pc:spChg chg="add mod">
          <ac:chgData name="Li, Viacheslav Aleksandrovich" userId="81b1df42-0198-406a-808f-e08f9b395d81" providerId="ADAL" clId="{60CB31E3-8E1F-401C-A755-1FC39BC092E8}" dt="2025-04-08T22:49:02.921" v="620" actId="6549"/>
          <ac:spMkLst>
            <pc:docMk/>
            <pc:sldMk cId="279616284" sldId="488"/>
            <ac:spMk id="11" creationId="{1F75D495-FB48-1795-A75F-90658A32CA92}"/>
          </ac:spMkLst>
        </pc:spChg>
        <pc:picChg chg="add mod">
          <ac:chgData name="Li, Viacheslav Aleksandrovich" userId="81b1df42-0198-406a-808f-e08f9b395d81" providerId="ADAL" clId="{60CB31E3-8E1F-401C-A755-1FC39BC092E8}" dt="2025-04-08T22:39:03.746" v="180" actId="27614"/>
          <ac:picMkLst>
            <pc:docMk/>
            <pc:sldMk cId="279616284" sldId="488"/>
            <ac:picMk id="6" creationId="{DB06C834-8FE5-F397-0061-D69550B5FCE9}"/>
          </ac:picMkLst>
        </pc:picChg>
      </pc:sldChg>
      <pc:sldChg chg="add del">
        <pc:chgData name="Li, Viacheslav Aleksandrovich" userId="81b1df42-0198-406a-808f-e08f9b395d81" providerId="ADAL" clId="{60CB31E3-8E1F-401C-A755-1FC39BC092E8}" dt="2025-04-08T22:51:42.246" v="661"/>
        <pc:sldMkLst>
          <pc:docMk/>
          <pc:sldMk cId="446382328" sldId="489"/>
        </pc:sldMkLst>
      </pc:sldChg>
      <pc:sldChg chg="new del">
        <pc:chgData name="Li, Viacheslav Aleksandrovich" userId="81b1df42-0198-406a-808f-e08f9b395d81" providerId="ADAL" clId="{60CB31E3-8E1F-401C-A755-1FC39BC092E8}" dt="2025-04-08T22:08:39.376" v="81" actId="680"/>
        <pc:sldMkLst>
          <pc:docMk/>
          <pc:sldMk cId="1329433080" sldId="489"/>
        </pc:sldMkLst>
      </pc:sldChg>
      <pc:sldChg chg="addSp delSp modSp new mod">
        <pc:chgData name="Li, Viacheslav Aleksandrovich" userId="81b1df42-0198-406a-808f-e08f9b395d81" providerId="ADAL" clId="{60CB31E3-8E1F-401C-A755-1FC39BC092E8}" dt="2025-04-08T22:55:46.645" v="842" actId="20577"/>
        <pc:sldMkLst>
          <pc:docMk/>
          <pc:sldMk cId="3652038215" sldId="489"/>
        </pc:sldMkLst>
        <pc:spChg chg="mod">
          <ac:chgData name="Li, Viacheslav Aleksandrovich" userId="81b1df42-0198-406a-808f-e08f9b395d81" providerId="ADAL" clId="{60CB31E3-8E1F-401C-A755-1FC39BC092E8}" dt="2025-04-08T22:55:46.645" v="842" actId="20577"/>
          <ac:spMkLst>
            <pc:docMk/>
            <pc:sldMk cId="3652038215" sldId="489"/>
            <ac:spMk id="2" creationId="{2BBB7188-A7D6-2A02-696D-DF2572FA5196}"/>
          </ac:spMkLst>
        </pc:spChg>
        <pc:spChg chg="mod">
          <ac:chgData name="Li, Viacheslav Aleksandrovich" userId="81b1df42-0198-406a-808f-e08f9b395d81" providerId="ADAL" clId="{60CB31E3-8E1F-401C-A755-1FC39BC092E8}" dt="2025-04-08T22:54:56.905" v="783" actId="20577"/>
          <ac:spMkLst>
            <pc:docMk/>
            <pc:sldMk cId="3652038215" sldId="489"/>
            <ac:spMk id="4" creationId="{C6C0D1CE-0731-F5A0-DE5C-35CFDF5AE4C9}"/>
          </ac:spMkLst>
        </pc:spChg>
        <pc:picChg chg="add mod">
          <ac:chgData name="Li, Viacheslav Aleksandrovich" userId="81b1df42-0198-406a-808f-e08f9b395d81" providerId="ADAL" clId="{60CB31E3-8E1F-401C-A755-1FC39BC092E8}" dt="2025-04-08T22:52:52.247" v="716" actId="27614"/>
          <ac:picMkLst>
            <pc:docMk/>
            <pc:sldMk cId="3652038215" sldId="489"/>
            <ac:picMk id="6" creationId="{E5FB5DF2-BF8A-DDCC-D2AD-FA30A92DD0E0}"/>
          </ac:picMkLst>
        </pc:picChg>
        <pc:picChg chg="add mod">
          <ac:chgData name="Li, Viacheslav Aleksandrovich" userId="81b1df42-0198-406a-808f-e08f9b395d81" providerId="ADAL" clId="{60CB31E3-8E1F-401C-A755-1FC39BC092E8}" dt="2025-04-08T22:54:21.571" v="730" actId="1076"/>
          <ac:picMkLst>
            <pc:docMk/>
            <pc:sldMk cId="3652038215" sldId="489"/>
            <ac:picMk id="10" creationId="{F0A9A4A4-F628-D372-B97C-98C76B009045}"/>
          </ac:picMkLst>
        </pc:picChg>
      </pc:sldChg>
      <pc:sldChg chg="addSp delSp modSp new mod ord">
        <pc:chgData name="Li, Viacheslav Aleksandrovich" userId="81b1df42-0198-406a-808f-e08f9b395d81" providerId="ADAL" clId="{60CB31E3-8E1F-401C-A755-1FC39BC092E8}" dt="2025-04-09T18:29:06.255" v="1938" actId="6549"/>
        <pc:sldMkLst>
          <pc:docMk/>
          <pc:sldMk cId="1036990147" sldId="490"/>
        </pc:sldMkLst>
        <pc:spChg chg="mod">
          <ac:chgData name="Li, Viacheslav Aleksandrovich" userId="81b1df42-0198-406a-808f-e08f9b395d81" providerId="ADAL" clId="{60CB31E3-8E1F-401C-A755-1FC39BC092E8}" dt="2025-04-08T23:02:41.873" v="1602" actId="113"/>
          <ac:spMkLst>
            <pc:docMk/>
            <pc:sldMk cId="1036990147" sldId="490"/>
            <ac:spMk id="2" creationId="{EA92CA04-0BB7-6EE3-5C69-8A9F181D26A9}"/>
          </ac:spMkLst>
        </pc:spChg>
        <pc:spChg chg="mod">
          <ac:chgData name="Li, Viacheslav Aleksandrovich" userId="81b1df42-0198-406a-808f-e08f9b395d81" providerId="ADAL" clId="{60CB31E3-8E1F-401C-A755-1FC39BC092E8}" dt="2025-04-08T22:56:25.984" v="857" actId="20577"/>
          <ac:spMkLst>
            <pc:docMk/>
            <pc:sldMk cId="1036990147" sldId="490"/>
            <ac:spMk id="4" creationId="{42A5D9EC-C07B-E207-B224-4F016386807E}"/>
          </ac:spMkLst>
        </pc:spChg>
        <pc:spChg chg="add mod">
          <ac:chgData name="Li, Viacheslav Aleksandrovich" userId="81b1df42-0198-406a-808f-e08f9b395d81" providerId="ADAL" clId="{60CB31E3-8E1F-401C-A755-1FC39BC092E8}" dt="2025-04-09T18:29:06.255" v="1938" actId="6549"/>
          <ac:spMkLst>
            <pc:docMk/>
            <pc:sldMk cId="1036990147" sldId="490"/>
            <ac:spMk id="12" creationId="{45CF1A62-9565-9A54-1EC7-930790C49D10}"/>
          </ac:spMkLst>
        </pc:spChg>
      </pc:sldChg>
    </pc:docChg>
  </pc:docChgLst>
  <pc:docChgLst>
    <pc:chgData name="Li, Viacheslav Aleksandrovich" userId="81b1df42-0198-406a-808f-e08f9b395d81" providerId="ADAL" clId="{901B9E4C-FB12-2D4B-B89C-907685344A74}"/>
    <pc:docChg chg="undo redo custSel addSld delSld modSld sldOrd modMainMaster modSection">
      <pc:chgData name="Li, Viacheslav Aleksandrovich" userId="81b1df42-0198-406a-808f-e08f9b395d81" providerId="ADAL" clId="{901B9E4C-FB12-2D4B-B89C-907685344A74}" dt="2025-05-02T17:20:56.318" v="15379" actId="18331"/>
      <pc:docMkLst>
        <pc:docMk/>
      </pc:docMkLst>
      <pc:sldChg chg="addSp delSp modSp mod">
        <pc:chgData name="Li, Viacheslav Aleksandrovich" userId="81b1df42-0198-406a-808f-e08f9b395d81" providerId="ADAL" clId="{901B9E4C-FB12-2D4B-B89C-907685344A74}" dt="2025-05-02T17:20:56.318" v="15379" actId="18331"/>
        <pc:sldMkLst>
          <pc:docMk/>
          <pc:sldMk cId="1010802693" sldId="378"/>
        </pc:sldMkLst>
        <pc:spChg chg="mod">
          <ac:chgData name="Li, Viacheslav Aleksandrovich" userId="81b1df42-0198-406a-808f-e08f9b395d81" providerId="ADAL" clId="{901B9E4C-FB12-2D4B-B89C-907685344A74}" dt="2025-03-29T16:15:06.365" v="279" actId="20577"/>
          <ac:spMkLst>
            <pc:docMk/>
            <pc:sldMk cId="1010802693" sldId="378"/>
            <ac:spMk id="5" creationId="{23475D8A-ADDF-9631-BBB1-BFD98A3877F6}"/>
          </ac:spMkLst>
        </pc:spChg>
        <pc:spChg chg="mod">
          <ac:chgData name="Li, Viacheslav Aleksandrovich" userId="81b1df42-0198-406a-808f-e08f9b395d81" providerId="ADAL" clId="{901B9E4C-FB12-2D4B-B89C-907685344A74}" dt="2025-03-29T16:14:13.361" v="231" actId="6549"/>
          <ac:spMkLst>
            <pc:docMk/>
            <pc:sldMk cId="1010802693" sldId="378"/>
            <ac:spMk id="7" creationId="{C5A75D9F-B3EA-4508-C4F9-9D63CDF62515}"/>
          </ac:spMkLst>
        </pc:spChg>
        <pc:spChg chg="mod">
          <ac:chgData name="Li, Viacheslav Aleksandrovich" userId="81b1df42-0198-406a-808f-e08f9b395d81" providerId="ADAL" clId="{901B9E4C-FB12-2D4B-B89C-907685344A74}" dt="2025-03-29T17:52:43.918" v="2222" actId="20577"/>
          <ac:spMkLst>
            <pc:docMk/>
            <pc:sldMk cId="1010802693" sldId="378"/>
            <ac:spMk id="8" creationId="{4E2C4C41-7283-C16B-135F-97B0E3659067}"/>
          </ac:spMkLst>
        </pc:spChg>
        <pc:picChg chg="add mod">
          <ac:chgData name="Li, Viacheslav Aleksandrovich" userId="81b1df42-0198-406a-808f-e08f9b395d81" providerId="ADAL" clId="{901B9E4C-FB12-2D4B-B89C-907685344A74}" dt="2025-05-02T17:20:35.680" v="15377" actId="18331"/>
          <ac:picMkLst>
            <pc:docMk/>
            <pc:sldMk cId="1010802693" sldId="378"/>
            <ac:picMk id="2" creationId="{6AD5B9E9-4633-B4C5-0CD3-269153092BDD}"/>
          </ac:picMkLst>
        </pc:picChg>
        <pc:picChg chg="mod">
          <ac:chgData name="Li, Viacheslav Aleksandrovich" userId="81b1df42-0198-406a-808f-e08f9b395d81" providerId="ADAL" clId="{901B9E4C-FB12-2D4B-B89C-907685344A74}" dt="2025-05-02T17:20:41.154" v="15378" actId="18331"/>
          <ac:picMkLst>
            <pc:docMk/>
            <pc:sldMk cId="1010802693" sldId="378"/>
            <ac:picMk id="3" creationId="{49669918-0367-3DEA-1F52-25533538B6A5}"/>
          </ac:picMkLst>
        </pc:picChg>
        <pc:picChg chg="add mod">
          <ac:chgData name="Li, Viacheslav Aleksandrovich" userId="81b1df42-0198-406a-808f-e08f9b395d81" providerId="ADAL" clId="{901B9E4C-FB12-2D4B-B89C-907685344A74}" dt="2025-05-02T17:20:35.680" v="15377" actId="18331"/>
          <ac:picMkLst>
            <pc:docMk/>
            <pc:sldMk cId="1010802693" sldId="378"/>
            <ac:picMk id="4" creationId="{2AFE9532-6284-D35C-3FAC-42EB91AA5D6E}"/>
          </ac:picMkLst>
        </pc:picChg>
        <pc:picChg chg="add mod">
          <ac:chgData name="Li, Viacheslav Aleksandrovich" userId="81b1df42-0198-406a-808f-e08f9b395d81" providerId="ADAL" clId="{901B9E4C-FB12-2D4B-B89C-907685344A74}" dt="2025-05-02T17:20:56.318" v="15379" actId="18331"/>
          <ac:picMkLst>
            <pc:docMk/>
            <pc:sldMk cId="1010802693" sldId="378"/>
            <ac:picMk id="6" creationId="{2B619E14-0070-EA60-21C1-5B7D4A895DA5}"/>
          </ac:picMkLst>
        </pc:picChg>
        <pc:picChg chg="add mod">
          <ac:chgData name="Li, Viacheslav Aleksandrovich" userId="81b1df42-0198-406a-808f-e08f9b395d81" providerId="ADAL" clId="{901B9E4C-FB12-2D4B-B89C-907685344A74}" dt="2025-05-02T17:20:35.680" v="15377" actId="18331"/>
          <ac:picMkLst>
            <pc:docMk/>
            <pc:sldMk cId="1010802693" sldId="378"/>
            <ac:picMk id="9" creationId="{D39ED53B-1A25-EA37-342A-D409E905E92C}"/>
          </ac:picMkLst>
        </pc:picChg>
        <pc:picChg chg="add mod">
          <ac:chgData name="Li, Viacheslav Aleksandrovich" userId="81b1df42-0198-406a-808f-e08f9b395d81" providerId="ADAL" clId="{901B9E4C-FB12-2D4B-B89C-907685344A74}" dt="2025-05-02T17:20:56.318" v="15379" actId="18331"/>
          <ac:picMkLst>
            <pc:docMk/>
            <pc:sldMk cId="1010802693" sldId="378"/>
            <ac:picMk id="10" creationId="{520D8096-5BF1-863F-05B8-089E8F8A4520}"/>
          </ac:picMkLst>
        </pc:picChg>
        <pc:picChg chg="mod">
          <ac:chgData name="Li, Viacheslav Aleksandrovich" userId="81b1df42-0198-406a-808f-e08f9b395d81" providerId="ADAL" clId="{901B9E4C-FB12-2D4B-B89C-907685344A74}" dt="2025-05-02T17:20:35.680" v="15377" actId="18331"/>
          <ac:picMkLst>
            <pc:docMk/>
            <pc:sldMk cId="1010802693" sldId="378"/>
            <ac:picMk id="15" creationId="{8F3E046C-45E7-8E77-C1F7-CE888D4070DA}"/>
          </ac:picMkLst>
        </pc:picChg>
      </pc:sldChg>
      <pc:sldChg chg="del">
        <pc:chgData name="Li, Viacheslav Aleksandrovich" userId="81b1df42-0198-406a-808f-e08f9b395d81" providerId="ADAL" clId="{901B9E4C-FB12-2D4B-B89C-907685344A74}" dt="2025-03-29T16:14:31.445" v="232" actId="2696"/>
        <pc:sldMkLst>
          <pc:docMk/>
          <pc:sldMk cId="2104993795" sldId="404"/>
        </pc:sldMkLst>
      </pc:sldChg>
      <pc:sldChg chg="del">
        <pc:chgData name="Li, Viacheslav Aleksandrovich" userId="81b1df42-0198-406a-808f-e08f9b395d81" providerId="ADAL" clId="{901B9E4C-FB12-2D4B-B89C-907685344A74}" dt="2025-03-30T19:11:40.317" v="4895" actId="2696"/>
        <pc:sldMkLst>
          <pc:docMk/>
          <pc:sldMk cId="3509782554" sldId="406"/>
        </pc:sldMkLst>
      </pc:sldChg>
      <pc:sldChg chg="del">
        <pc:chgData name="Li, Viacheslav Aleksandrovich" userId="81b1df42-0198-406a-808f-e08f9b395d81" providerId="ADAL" clId="{901B9E4C-FB12-2D4B-B89C-907685344A74}" dt="2025-03-29T16:14:40.841" v="238" actId="2696"/>
        <pc:sldMkLst>
          <pc:docMk/>
          <pc:sldMk cId="3145654343" sldId="408"/>
        </pc:sldMkLst>
      </pc:sldChg>
      <pc:sldChg chg="del">
        <pc:chgData name="Li, Viacheslav Aleksandrovich" userId="81b1df42-0198-406a-808f-e08f9b395d81" providerId="ADAL" clId="{901B9E4C-FB12-2D4B-B89C-907685344A74}" dt="2025-03-29T16:14:39.939" v="237" actId="2696"/>
        <pc:sldMkLst>
          <pc:docMk/>
          <pc:sldMk cId="3756351482" sldId="409"/>
        </pc:sldMkLst>
      </pc:sldChg>
      <pc:sldChg chg="delSp add del mod ord">
        <pc:chgData name="Li, Viacheslav Aleksandrovich" userId="81b1df42-0198-406a-808f-e08f9b395d81" providerId="ADAL" clId="{901B9E4C-FB12-2D4B-B89C-907685344A74}" dt="2025-04-09T00:41:01.131" v="11642" actId="2696"/>
        <pc:sldMkLst>
          <pc:docMk/>
          <pc:sldMk cId="3327215432" sldId="410"/>
        </pc:sldMkLst>
      </pc:sldChg>
      <pc:sldChg chg="addSp delSp modSp add mod ord">
        <pc:chgData name="Li, Viacheslav Aleksandrovich" userId="81b1df42-0198-406a-808f-e08f9b395d81" providerId="ADAL" clId="{901B9E4C-FB12-2D4B-B89C-907685344A74}" dt="2025-04-09T22:36:44.365" v="12777" actId="20577"/>
        <pc:sldMkLst>
          <pc:docMk/>
          <pc:sldMk cId="943004200" sldId="411"/>
        </pc:sldMkLst>
        <pc:spChg chg="mod">
          <ac:chgData name="Li, Viacheslav Aleksandrovich" userId="81b1df42-0198-406a-808f-e08f9b395d81" providerId="ADAL" clId="{901B9E4C-FB12-2D4B-B89C-907685344A74}" dt="2025-04-09T22:36:44.365" v="12777" actId="20577"/>
          <ac:spMkLst>
            <pc:docMk/>
            <pc:sldMk cId="943004200" sldId="411"/>
            <ac:spMk id="3" creationId="{8B5A0939-3303-03A7-B66A-63377206E7D0}"/>
          </ac:spMkLst>
        </pc:spChg>
        <pc:spChg chg="mod">
          <ac:chgData name="Li, Viacheslav Aleksandrovich" userId="81b1df42-0198-406a-808f-e08f9b395d81" providerId="ADAL" clId="{901B9E4C-FB12-2D4B-B89C-907685344A74}" dt="2025-04-09T22:13:59.559" v="12463" actId="14100"/>
          <ac:spMkLst>
            <pc:docMk/>
            <pc:sldMk cId="943004200" sldId="411"/>
            <ac:spMk id="8" creationId="{B5A605B8-4430-5E32-6661-CE6F470B50DA}"/>
          </ac:spMkLst>
        </pc:spChg>
        <pc:spChg chg="mod">
          <ac:chgData name="Li, Viacheslav Aleksandrovich" userId="81b1df42-0198-406a-808f-e08f9b395d81" providerId="ADAL" clId="{901B9E4C-FB12-2D4B-B89C-907685344A74}" dt="2025-04-09T22:35:53.568" v="12762" actId="1076"/>
          <ac:spMkLst>
            <pc:docMk/>
            <pc:sldMk cId="943004200" sldId="411"/>
            <ac:spMk id="12" creationId="{ADF94EC7-1165-2591-0C2A-E4BDD2EA2360}"/>
          </ac:spMkLst>
        </pc:spChg>
        <pc:spChg chg="add del">
          <ac:chgData name="Li, Viacheslav Aleksandrovich" userId="81b1df42-0198-406a-808f-e08f9b395d81" providerId="ADAL" clId="{901B9E4C-FB12-2D4B-B89C-907685344A74}" dt="2025-04-09T22:12:46.222" v="12453" actId="478"/>
          <ac:spMkLst>
            <pc:docMk/>
            <pc:sldMk cId="943004200" sldId="411"/>
            <ac:spMk id="14" creationId="{B8860950-711E-FB76-AC56-265EE073AD68}"/>
          </ac:spMkLst>
        </pc:spChg>
        <pc:picChg chg="add del">
          <ac:chgData name="Li, Viacheslav Aleksandrovich" userId="81b1df42-0198-406a-808f-e08f9b395d81" providerId="ADAL" clId="{901B9E4C-FB12-2D4B-B89C-907685344A74}" dt="2025-04-09T22:12:46.575" v="12454" actId="478"/>
          <ac:picMkLst>
            <pc:docMk/>
            <pc:sldMk cId="943004200" sldId="411"/>
            <ac:picMk id="5" creationId="{E903D4A3-B6F1-F5C0-A633-54D2C04811E6}"/>
          </ac:picMkLst>
        </pc:picChg>
        <pc:picChg chg="add mod">
          <ac:chgData name="Li, Viacheslav Aleksandrovich" userId="81b1df42-0198-406a-808f-e08f9b395d81" providerId="ADAL" clId="{901B9E4C-FB12-2D4B-B89C-907685344A74}" dt="2025-04-09T22:35:56.178" v="12763" actId="14100"/>
          <ac:picMkLst>
            <pc:docMk/>
            <pc:sldMk cId="943004200" sldId="411"/>
            <ac:picMk id="11" creationId="{0CA67216-9162-4DA2-8041-566F5F8E07B9}"/>
          </ac:picMkLst>
        </pc:picChg>
      </pc:sldChg>
      <pc:sldChg chg="del">
        <pc:chgData name="Li, Viacheslav Aleksandrovich" userId="81b1df42-0198-406a-808f-e08f9b395d81" providerId="ADAL" clId="{901B9E4C-FB12-2D4B-B89C-907685344A74}" dt="2025-03-29T16:14:32.575" v="233" actId="2696"/>
        <pc:sldMkLst>
          <pc:docMk/>
          <pc:sldMk cId="3894727643" sldId="411"/>
        </pc:sldMkLst>
      </pc:sldChg>
      <pc:sldChg chg="del">
        <pc:chgData name="Li, Viacheslav Aleksandrovich" userId="81b1df42-0198-406a-808f-e08f9b395d81" providerId="ADAL" clId="{901B9E4C-FB12-2D4B-B89C-907685344A74}" dt="2025-03-29T16:14:35.528" v="234" actId="2696"/>
        <pc:sldMkLst>
          <pc:docMk/>
          <pc:sldMk cId="2566026519" sldId="412"/>
        </pc:sldMkLst>
      </pc:sldChg>
      <pc:sldChg chg="add ord">
        <pc:chgData name="Li, Viacheslav Aleksandrovich" userId="81b1df42-0198-406a-808f-e08f9b395d81" providerId="ADAL" clId="{901B9E4C-FB12-2D4B-B89C-907685344A74}" dt="2025-04-09T00:37:01.640" v="11568" actId="20578"/>
        <pc:sldMkLst>
          <pc:docMk/>
          <pc:sldMk cId="3507418658" sldId="412"/>
        </pc:sldMkLst>
      </pc:sldChg>
      <pc:sldChg chg="del">
        <pc:chgData name="Li, Viacheslav Aleksandrovich" userId="81b1df42-0198-406a-808f-e08f9b395d81" providerId="ADAL" clId="{901B9E4C-FB12-2D4B-B89C-907685344A74}" dt="2025-03-29T16:14:36.865" v="235" actId="2696"/>
        <pc:sldMkLst>
          <pc:docMk/>
          <pc:sldMk cId="1050945553" sldId="415"/>
        </pc:sldMkLst>
      </pc:sldChg>
      <pc:sldChg chg="del">
        <pc:chgData name="Li, Viacheslav Aleksandrovich" userId="81b1df42-0198-406a-808f-e08f9b395d81" providerId="ADAL" clId="{901B9E4C-FB12-2D4B-B89C-907685344A74}" dt="2025-03-29T16:14:38.556" v="236" actId="2696"/>
        <pc:sldMkLst>
          <pc:docMk/>
          <pc:sldMk cId="1802966583" sldId="416"/>
        </pc:sldMkLst>
      </pc:sldChg>
      <pc:sldChg chg="del">
        <pc:chgData name="Li, Viacheslav Aleksandrovich" userId="81b1df42-0198-406a-808f-e08f9b395d81" providerId="ADAL" clId="{901B9E4C-FB12-2D4B-B89C-907685344A74}" dt="2025-03-29T16:14:48.093" v="243" actId="2696"/>
        <pc:sldMkLst>
          <pc:docMk/>
          <pc:sldMk cId="443906065" sldId="417"/>
        </pc:sldMkLst>
      </pc:sldChg>
      <pc:sldChg chg="addSp modSp add mod ord">
        <pc:chgData name="Li, Viacheslav Aleksandrovich" userId="81b1df42-0198-406a-808f-e08f9b395d81" providerId="ADAL" clId="{901B9E4C-FB12-2D4B-B89C-907685344A74}" dt="2025-04-09T22:37:32.384" v="12782" actId="122"/>
        <pc:sldMkLst>
          <pc:docMk/>
          <pc:sldMk cId="4278167571" sldId="421"/>
        </pc:sldMkLst>
        <pc:spChg chg="mod">
          <ac:chgData name="Li, Viacheslav Aleksandrovich" userId="81b1df42-0198-406a-808f-e08f9b395d81" providerId="ADAL" clId="{901B9E4C-FB12-2D4B-B89C-907685344A74}" dt="2025-04-09T00:41:24.285" v="11665" actId="6549"/>
          <ac:spMkLst>
            <pc:docMk/>
            <pc:sldMk cId="4278167571" sldId="421"/>
            <ac:spMk id="2" creationId="{D88DD1AC-1CB1-B6FC-C0DF-804D7F99EB48}"/>
          </ac:spMkLst>
        </pc:spChg>
        <pc:spChg chg="mod">
          <ac:chgData name="Li, Viacheslav Aleksandrovich" userId="81b1df42-0198-406a-808f-e08f9b395d81" providerId="ADAL" clId="{901B9E4C-FB12-2D4B-B89C-907685344A74}" dt="2025-04-09T00:35:42.961" v="11559" actId="1076"/>
          <ac:spMkLst>
            <pc:docMk/>
            <pc:sldMk cId="4278167571" sldId="421"/>
            <ac:spMk id="4" creationId="{8CB316F1-7A0A-7B97-4FF9-565541AD0AC7}"/>
          </ac:spMkLst>
        </pc:spChg>
        <pc:spChg chg="mod">
          <ac:chgData name="Li, Viacheslav Aleksandrovich" userId="81b1df42-0198-406a-808f-e08f9b395d81" providerId="ADAL" clId="{901B9E4C-FB12-2D4B-B89C-907685344A74}" dt="2025-04-09T00:40:09.987" v="11612" actId="1076"/>
          <ac:spMkLst>
            <pc:docMk/>
            <pc:sldMk cId="4278167571" sldId="421"/>
            <ac:spMk id="5" creationId="{9DA6BCC9-4EBF-2EE7-566C-B7CA127B2787}"/>
          </ac:spMkLst>
        </pc:spChg>
        <pc:spChg chg="mod">
          <ac:chgData name="Li, Viacheslav Aleksandrovich" userId="81b1df42-0198-406a-808f-e08f9b395d81" providerId="ADAL" clId="{901B9E4C-FB12-2D4B-B89C-907685344A74}" dt="2025-04-09T00:40:12.967" v="11613" actId="1076"/>
          <ac:spMkLst>
            <pc:docMk/>
            <pc:sldMk cId="4278167571" sldId="421"/>
            <ac:spMk id="7" creationId="{B48CF48D-D676-3166-3007-7DA21ECCF319}"/>
          </ac:spMkLst>
        </pc:spChg>
        <pc:spChg chg="add mod">
          <ac:chgData name="Li, Viacheslav Aleksandrovich" userId="81b1df42-0198-406a-808f-e08f9b395d81" providerId="ADAL" clId="{901B9E4C-FB12-2D4B-B89C-907685344A74}" dt="2025-04-09T22:37:32.384" v="12782" actId="122"/>
          <ac:spMkLst>
            <pc:docMk/>
            <pc:sldMk cId="4278167571" sldId="421"/>
            <ac:spMk id="9" creationId="{79AB4A0E-5C44-9D01-C1AA-8999B91FA4DF}"/>
          </ac:spMkLst>
        </pc:spChg>
        <pc:spChg chg="add mod">
          <ac:chgData name="Li, Viacheslav Aleksandrovich" userId="81b1df42-0198-406a-808f-e08f9b395d81" providerId="ADAL" clId="{901B9E4C-FB12-2D4B-B89C-907685344A74}" dt="2025-04-09T00:40:56.876" v="11641" actId="1076"/>
          <ac:spMkLst>
            <pc:docMk/>
            <pc:sldMk cId="4278167571" sldId="421"/>
            <ac:spMk id="11" creationId="{D144F332-9A09-64FE-2F39-BD9AC74AE3B2}"/>
          </ac:spMkLst>
        </pc:spChg>
        <pc:picChg chg="add mod">
          <ac:chgData name="Li, Viacheslav Aleksandrovich" userId="81b1df42-0198-406a-808f-e08f9b395d81" providerId="ADAL" clId="{901B9E4C-FB12-2D4B-B89C-907685344A74}" dt="2025-04-09T00:40:38.450" v="11630" actId="1076"/>
          <ac:picMkLst>
            <pc:docMk/>
            <pc:sldMk cId="4278167571" sldId="421"/>
            <ac:picMk id="3" creationId="{9966A963-9BB2-E781-8E69-208D73F57D71}"/>
          </ac:picMkLst>
        </pc:picChg>
        <pc:picChg chg="mod">
          <ac:chgData name="Li, Viacheslav Aleksandrovich" userId="81b1df42-0198-406a-808f-e08f9b395d81" providerId="ADAL" clId="{901B9E4C-FB12-2D4B-B89C-907685344A74}" dt="2025-04-09T00:40:03.041" v="11609" actId="14100"/>
          <ac:picMkLst>
            <pc:docMk/>
            <pc:sldMk cId="4278167571" sldId="421"/>
            <ac:picMk id="6" creationId="{9195880E-B324-6F02-0D66-033162FE1CF4}"/>
          </ac:picMkLst>
        </pc:picChg>
        <pc:picChg chg="mod">
          <ac:chgData name="Li, Viacheslav Aleksandrovich" userId="81b1df42-0198-406a-808f-e08f9b395d81" providerId="ADAL" clId="{901B9E4C-FB12-2D4B-B89C-907685344A74}" dt="2025-04-09T00:40:05.740" v="11610" actId="1076"/>
          <ac:picMkLst>
            <pc:docMk/>
            <pc:sldMk cId="4278167571" sldId="421"/>
            <ac:picMk id="8" creationId="{28CA3447-308A-4EB6-788F-CE24427687E6}"/>
          </ac:picMkLst>
        </pc:picChg>
        <pc:picChg chg="add mod">
          <ac:chgData name="Li, Viacheslav Aleksandrovich" userId="81b1df42-0198-406a-808f-e08f9b395d81" providerId="ADAL" clId="{901B9E4C-FB12-2D4B-B89C-907685344A74}" dt="2025-04-09T00:40:47.907" v="11634" actId="1076"/>
          <ac:picMkLst>
            <pc:docMk/>
            <pc:sldMk cId="4278167571" sldId="421"/>
            <ac:picMk id="10" creationId="{BB66AD6B-149A-C9B3-A31C-D8E7DC60BEFA}"/>
          </ac:picMkLst>
        </pc:picChg>
      </pc:sldChg>
      <pc:sldChg chg="add ord">
        <pc:chgData name="Li, Viacheslav Aleksandrovich" userId="81b1df42-0198-406a-808f-e08f9b395d81" providerId="ADAL" clId="{901B9E4C-FB12-2D4B-B89C-907685344A74}" dt="2025-04-09T00:36:03.433" v="11561" actId="20578"/>
        <pc:sldMkLst>
          <pc:docMk/>
          <pc:sldMk cId="2623677203" sldId="422"/>
        </pc:sldMkLst>
      </pc:sldChg>
      <pc:sldChg chg="add del ord">
        <pc:chgData name="Li, Viacheslav Aleksandrovich" userId="81b1df42-0198-406a-808f-e08f9b395d81" providerId="ADAL" clId="{901B9E4C-FB12-2D4B-B89C-907685344A74}" dt="2025-04-09T00:36:56.699" v="11566" actId="2696"/>
        <pc:sldMkLst>
          <pc:docMk/>
          <pc:sldMk cId="647346201" sldId="427"/>
        </pc:sldMkLst>
      </pc:sldChg>
      <pc:sldChg chg="add del ord">
        <pc:chgData name="Li, Viacheslav Aleksandrovich" userId="81b1df42-0198-406a-808f-e08f9b395d81" providerId="ADAL" clId="{901B9E4C-FB12-2D4B-B89C-907685344A74}" dt="2025-04-09T00:36:12.874" v="11562" actId="2696"/>
        <pc:sldMkLst>
          <pc:docMk/>
          <pc:sldMk cId="327719937" sldId="428"/>
        </pc:sldMkLst>
      </pc:sldChg>
      <pc:sldChg chg="add del">
        <pc:chgData name="Li, Viacheslav Aleksandrovich" userId="81b1df42-0198-406a-808f-e08f9b395d81" providerId="ADAL" clId="{901B9E4C-FB12-2D4B-B89C-907685344A74}" dt="2025-04-09T00:36:26.622" v="11564" actId="2696"/>
        <pc:sldMkLst>
          <pc:docMk/>
          <pc:sldMk cId="3039955759" sldId="428"/>
        </pc:sldMkLst>
      </pc:sldChg>
      <pc:sldChg chg="addSp delSp modSp add mod delAnim modAnim">
        <pc:chgData name="Li, Viacheslav Aleksandrovich" userId="81b1df42-0198-406a-808f-e08f9b395d81" providerId="ADAL" clId="{901B9E4C-FB12-2D4B-B89C-907685344A74}" dt="2025-05-02T16:39:47.790" v="15376"/>
        <pc:sldMkLst>
          <pc:docMk/>
          <pc:sldMk cId="4135143739" sldId="429"/>
        </pc:sldMkLst>
        <pc:spChg chg="add mod">
          <ac:chgData name="Li, Viacheslav Aleksandrovich" userId="81b1df42-0198-406a-808f-e08f9b395d81" providerId="ADAL" clId="{901B9E4C-FB12-2D4B-B89C-907685344A74}" dt="2025-04-09T22:29:11.603" v="12760" actId="1076"/>
          <ac:spMkLst>
            <pc:docMk/>
            <pc:sldMk cId="4135143739" sldId="429"/>
            <ac:spMk id="6" creationId="{6ED98281-B8C1-80F9-AE22-8A9C3E9D4DBF}"/>
          </ac:spMkLst>
        </pc:spChg>
        <pc:spChg chg="add mod">
          <ac:chgData name="Li, Viacheslav Aleksandrovich" userId="81b1df42-0198-406a-808f-e08f9b395d81" providerId="ADAL" clId="{901B9E4C-FB12-2D4B-B89C-907685344A74}" dt="2025-05-02T16:37:54.467" v="15375" actId="478"/>
          <ac:spMkLst>
            <pc:docMk/>
            <pc:sldMk cId="4135143739" sldId="429"/>
            <ac:spMk id="9" creationId="{F96D0468-91FE-413F-D4EF-42E2E8149845}"/>
          </ac:spMkLst>
        </pc:spChg>
        <pc:spChg chg="add mod">
          <ac:chgData name="Li, Viacheslav Aleksandrovich" userId="81b1df42-0198-406a-808f-e08f9b395d81" providerId="ADAL" clId="{901B9E4C-FB12-2D4B-B89C-907685344A74}" dt="2025-04-10T00:33:45.670" v="13039" actId="1037"/>
          <ac:spMkLst>
            <pc:docMk/>
            <pc:sldMk cId="4135143739" sldId="429"/>
            <ac:spMk id="15" creationId="{322EA977-6657-4D60-C4F2-F93C82906A79}"/>
          </ac:spMkLst>
        </pc:spChg>
        <pc:spChg chg="add mod">
          <ac:chgData name="Li, Viacheslav Aleksandrovich" userId="81b1df42-0198-406a-808f-e08f9b395d81" providerId="ADAL" clId="{901B9E4C-FB12-2D4B-B89C-907685344A74}" dt="2025-04-10T00:33:35.080" v="13035" actId="1076"/>
          <ac:spMkLst>
            <pc:docMk/>
            <pc:sldMk cId="4135143739" sldId="429"/>
            <ac:spMk id="16" creationId="{DCEE6FFA-CB40-2287-D462-4E4B72836211}"/>
          </ac:spMkLst>
        </pc:spChg>
        <pc:picChg chg="add mod">
          <ac:chgData name="Li, Viacheslav Aleksandrovich" userId="81b1df42-0198-406a-808f-e08f9b395d81" providerId="ADAL" clId="{901B9E4C-FB12-2D4B-B89C-907685344A74}" dt="2025-04-09T22:29:08.571" v="12759" actId="1076"/>
          <ac:picMkLst>
            <pc:docMk/>
            <pc:sldMk cId="4135143739" sldId="429"/>
            <ac:picMk id="3" creationId="{25EC08DC-1E8F-E4B1-A6F1-4AA235C8581E}"/>
          </ac:picMkLst>
        </pc:picChg>
        <pc:picChg chg="add mod">
          <ac:chgData name="Li, Viacheslav Aleksandrovich" userId="81b1df42-0198-406a-808f-e08f9b395d81" providerId="ADAL" clId="{901B9E4C-FB12-2D4B-B89C-907685344A74}" dt="2025-05-02T16:39:47.790" v="15376"/>
          <ac:picMkLst>
            <pc:docMk/>
            <pc:sldMk cId="4135143739" sldId="429"/>
            <ac:picMk id="5" creationId="{4C0C6C48-9480-4F96-6CC8-51F23294195F}"/>
          </ac:picMkLst>
        </pc:picChg>
        <pc:picChg chg="del mod">
          <ac:chgData name="Li, Viacheslav Aleksandrovich" userId="81b1df42-0198-406a-808f-e08f9b395d81" providerId="ADAL" clId="{901B9E4C-FB12-2D4B-B89C-907685344A74}" dt="2025-05-02T16:37:54.467" v="15375" actId="478"/>
          <ac:picMkLst>
            <pc:docMk/>
            <pc:sldMk cId="4135143739" sldId="429"/>
            <ac:picMk id="5" creationId="{F9F63908-D7EF-C60C-B2DE-49BD61A510DC}"/>
          </ac:picMkLst>
        </pc:picChg>
        <pc:picChg chg="add mod">
          <ac:chgData name="Li, Viacheslav Aleksandrovich" userId="81b1df42-0198-406a-808f-e08f9b395d81" providerId="ADAL" clId="{901B9E4C-FB12-2D4B-B89C-907685344A74}" dt="2025-04-09T22:21:23.758" v="12727" actId="1076"/>
          <ac:picMkLst>
            <pc:docMk/>
            <pc:sldMk cId="4135143739" sldId="429"/>
            <ac:picMk id="8" creationId="{83D465D0-B9CF-5970-D881-4415A5BE6722}"/>
          </ac:picMkLst>
        </pc:picChg>
        <pc:picChg chg="add mod">
          <ac:chgData name="Li, Viacheslav Aleksandrovich" userId="81b1df42-0198-406a-808f-e08f9b395d81" providerId="ADAL" clId="{901B9E4C-FB12-2D4B-B89C-907685344A74}" dt="2025-04-09T22:21:39.585" v="12732" actId="1076"/>
          <ac:picMkLst>
            <pc:docMk/>
            <pc:sldMk cId="4135143739" sldId="429"/>
            <ac:picMk id="10" creationId="{DB855C66-8761-7336-4839-4084912675E9}"/>
          </ac:picMkLst>
        </pc:picChg>
      </pc:sldChg>
      <pc:sldChg chg="add del ord">
        <pc:chgData name="Li, Viacheslav Aleksandrovich" userId="81b1df42-0198-406a-808f-e08f9b395d81" providerId="ADAL" clId="{901B9E4C-FB12-2D4B-B89C-907685344A74}" dt="2025-04-09T00:36:56.714" v="11567" actId="2696"/>
        <pc:sldMkLst>
          <pc:docMk/>
          <pc:sldMk cId="2294291552" sldId="430"/>
        </pc:sldMkLst>
      </pc:sldChg>
      <pc:sldChg chg="add del ord">
        <pc:chgData name="Li, Viacheslav Aleksandrovich" userId="81b1df42-0198-406a-808f-e08f9b395d81" providerId="ADAL" clId="{901B9E4C-FB12-2D4B-B89C-907685344A74}" dt="2025-04-09T00:35:54.137" v="11560" actId="2696"/>
        <pc:sldMkLst>
          <pc:docMk/>
          <pc:sldMk cId="214908040" sldId="431"/>
        </pc:sldMkLst>
      </pc:sldChg>
      <pc:sldChg chg="add del ord">
        <pc:chgData name="Li, Viacheslav Aleksandrovich" userId="81b1df42-0198-406a-808f-e08f9b395d81" providerId="ADAL" clId="{901B9E4C-FB12-2D4B-B89C-907685344A74}" dt="2025-04-09T00:37:07.021" v="11569" actId="2696"/>
        <pc:sldMkLst>
          <pc:docMk/>
          <pc:sldMk cId="4155173770" sldId="433"/>
        </pc:sldMkLst>
      </pc:sldChg>
      <pc:sldChg chg="addSp modSp add del mod ord">
        <pc:chgData name="Li, Viacheslav Aleksandrovich" userId="81b1df42-0198-406a-808f-e08f9b395d81" providerId="ADAL" clId="{901B9E4C-FB12-2D4B-B89C-907685344A74}" dt="2025-04-09T00:39:29.394" v="11607" actId="1076"/>
        <pc:sldMkLst>
          <pc:docMk/>
          <pc:sldMk cId="508607070" sldId="436"/>
        </pc:sldMkLst>
        <pc:spChg chg="mod">
          <ac:chgData name="Li, Viacheslav Aleksandrovich" userId="81b1df42-0198-406a-808f-e08f9b395d81" providerId="ADAL" clId="{901B9E4C-FB12-2D4B-B89C-907685344A74}" dt="2025-04-09T00:34:33.320" v="11526" actId="20577"/>
          <ac:spMkLst>
            <pc:docMk/>
            <pc:sldMk cId="508607070" sldId="436"/>
            <ac:spMk id="2" creationId="{F92B29E2-DE5A-16B1-A004-C7834340C027}"/>
          </ac:spMkLst>
        </pc:spChg>
        <pc:spChg chg="mod">
          <ac:chgData name="Li, Viacheslav Aleksandrovich" userId="81b1df42-0198-406a-808f-e08f9b395d81" providerId="ADAL" clId="{901B9E4C-FB12-2D4B-B89C-907685344A74}" dt="2025-04-09T00:35:07.521" v="11530" actId="207"/>
          <ac:spMkLst>
            <pc:docMk/>
            <pc:sldMk cId="508607070" sldId="436"/>
            <ac:spMk id="3" creationId="{653AD6D4-5B0A-E94E-BFB3-F05B7B10A0F4}"/>
          </ac:spMkLst>
        </pc:spChg>
        <pc:spChg chg="mod">
          <ac:chgData name="Li, Viacheslav Aleksandrovich" userId="81b1df42-0198-406a-808f-e08f9b395d81" providerId="ADAL" clId="{901B9E4C-FB12-2D4B-B89C-907685344A74}" dt="2025-04-09T00:33:51.759" v="11412" actId="1076"/>
          <ac:spMkLst>
            <pc:docMk/>
            <pc:sldMk cId="508607070" sldId="436"/>
            <ac:spMk id="4" creationId="{A88E69FA-839A-380B-4FB0-F18C1AD21E5B}"/>
          </ac:spMkLst>
        </pc:spChg>
        <pc:spChg chg="add mod">
          <ac:chgData name="Li, Viacheslav Aleksandrovich" userId="81b1df42-0198-406a-808f-e08f9b395d81" providerId="ADAL" clId="{901B9E4C-FB12-2D4B-B89C-907685344A74}" dt="2025-04-09T00:38:40.554" v="11591" actId="1076"/>
          <ac:spMkLst>
            <pc:docMk/>
            <pc:sldMk cId="508607070" sldId="436"/>
            <ac:spMk id="8" creationId="{2683FB28-1D5E-6860-26C0-41975B00BCB8}"/>
          </ac:spMkLst>
        </pc:spChg>
        <pc:picChg chg="add mod">
          <ac:chgData name="Li, Viacheslav Aleksandrovich" userId="81b1df42-0198-406a-808f-e08f9b395d81" providerId="ADAL" clId="{901B9E4C-FB12-2D4B-B89C-907685344A74}" dt="2025-04-09T00:39:03.458" v="11601" actId="1076"/>
          <ac:picMkLst>
            <pc:docMk/>
            <pc:sldMk cId="508607070" sldId="436"/>
            <ac:picMk id="5" creationId="{B71D60DA-C096-B8FC-2EA5-769E827180D6}"/>
          </ac:picMkLst>
        </pc:picChg>
        <pc:picChg chg="add mod">
          <ac:chgData name="Li, Viacheslav Aleksandrovich" userId="81b1df42-0198-406a-808f-e08f9b395d81" providerId="ADAL" clId="{901B9E4C-FB12-2D4B-B89C-907685344A74}" dt="2025-04-09T00:39:10.054" v="11603" actId="1076"/>
          <ac:picMkLst>
            <pc:docMk/>
            <pc:sldMk cId="508607070" sldId="436"/>
            <ac:picMk id="6" creationId="{33CA6759-DC43-2152-9A7B-3E44F41BBBEE}"/>
          </ac:picMkLst>
        </pc:picChg>
        <pc:picChg chg="add mod">
          <ac:chgData name="Li, Viacheslav Aleksandrovich" userId="81b1df42-0198-406a-808f-e08f9b395d81" providerId="ADAL" clId="{901B9E4C-FB12-2D4B-B89C-907685344A74}" dt="2025-04-09T00:38:38.557" v="11590" actId="1076"/>
          <ac:picMkLst>
            <pc:docMk/>
            <pc:sldMk cId="508607070" sldId="436"/>
            <ac:picMk id="7" creationId="{2677EAE2-9D83-11EF-EE2B-0FBABD3D610B}"/>
          </ac:picMkLst>
        </pc:picChg>
        <pc:picChg chg="add mod">
          <ac:chgData name="Li, Viacheslav Aleksandrovich" userId="81b1df42-0198-406a-808f-e08f9b395d81" providerId="ADAL" clId="{901B9E4C-FB12-2D4B-B89C-907685344A74}" dt="2025-04-09T00:39:29.394" v="11607" actId="1076"/>
          <ac:picMkLst>
            <pc:docMk/>
            <pc:sldMk cId="508607070" sldId="436"/>
            <ac:picMk id="9" creationId="{B8E5C539-4B6A-4134-F2B0-66F2F51BDD45}"/>
          </ac:picMkLst>
        </pc:picChg>
      </pc:sldChg>
      <pc:sldChg chg="del">
        <pc:chgData name="Li, Viacheslav Aleksandrovich" userId="81b1df42-0198-406a-808f-e08f9b395d81" providerId="ADAL" clId="{901B9E4C-FB12-2D4B-B89C-907685344A74}" dt="2025-03-29T16:14:43.082" v="241" actId="2696"/>
        <pc:sldMkLst>
          <pc:docMk/>
          <pc:sldMk cId="3603597152" sldId="437"/>
        </pc:sldMkLst>
      </pc:sldChg>
      <pc:sldChg chg="add del ord">
        <pc:chgData name="Li, Viacheslav Aleksandrovich" userId="81b1df42-0198-406a-808f-e08f9b395d81" providerId="ADAL" clId="{901B9E4C-FB12-2D4B-B89C-907685344A74}" dt="2025-04-09T00:37:08.824" v="11570" actId="2696"/>
        <pc:sldMkLst>
          <pc:docMk/>
          <pc:sldMk cId="4248260379" sldId="437"/>
        </pc:sldMkLst>
      </pc:sldChg>
      <pc:sldChg chg="modSp add mod">
        <pc:chgData name="Li, Viacheslav Aleksandrovich" userId="81b1df42-0198-406a-808f-e08f9b395d81" providerId="ADAL" clId="{901B9E4C-FB12-2D4B-B89C-907685344A74}" dt="2025-04-09T23:27:50.077" v="12982" actId="20577"/>
        <pc:sldMkLst>
          <pc:docMk/>
          <pc:sldMk cId="1742729228" sldId="438"/>
        </pc:sldMkLst>
        <pc:spChg chg="mod">
          <ac:chgData name="Li, Viacheslav Aleksandrovich" userId="81b1df42-0198-406a-808f-e08f9b395d81" providerId="ADAL" clId="{901B9E4C-FB12-2D4B-B89C-907685344A74}" dt="2025-04-09T23:27:50.077" v="12982" actId="20577"/>
          <ac:spMkLst>
            <pc:docMk/>
            <pc:sldMk cId="1742729228" sldId="438"/>
            <ac:spMk id="3" creationId="{47256FCA-90C5-E59A-463F-13A39C60B291}"/>
          </ac:spMkLst>
        </pc:spChg>
        <pc:spChg chg="mod">
          <ac:chgData name="Li, Viacheslav Aleksandrovich" userId="81b1df42-0198-406a-808f-e08f9b395d81" providerId="ADAL" clId="{901B9E4C-FB12-2D4B-B89C-907685344A74}" dt="2025-04-09T00:42:11.027" v="11677"/>
          <ac:spMkLst>
            <pc:docMk/>
            <pc:sldMk cId="1742729228" sldId="438"/>
            <ac:spMk id="4" creationId="{68FA5334-A08E-CD3E-20B2-62DD38F504A5}"/>
          </ac:spMkLst>
        </pc:spChg>
      </pc:sldChg>
      <pc:sldChg chg="del">
        <pc:chgData name="Li, Viacheslav Aleksandrovich" userId="81b1df42-0198-406a-808f-e08f9b395d81" providerId="ADAL" clId="{901B9E4C-FB12-2D4B-B89C-907685344A74}" dt="2025-03-29T16:14:50.915" v="244" actId="2696"/>
        <pc:sldMkLst>
          <pc:docMk/>
          <pc:sldMk cId="1870613308" sldId="439"/>
        </pc:sldMkLst>
      </pc:sldChg>
      <pc:sldChg chg="add del ord">
        <pc:chgData name="Li, Viacheslav Aleksandrovich" userId="81b1df42-0198-406a-808f-e08f9b395d81" providerId="ADAL" clId="{901B9E4C-FB12-2D4B-B89C-907685344A74}" dt="2025-04-09T00:37:11.673" v="11571" actId="2696"/>
        <pc:sldMkLst>
          <pc:docMk/>
          <pc:sldMk cId="2553433513" sldId="440"/>
        </pc:sldMkLst>
      </pc:sldChg>
      <pc:sldChg chg="del">
        <pc:chgData name="Li, Viacheslav Aleksandrovich" userId="81b1df42-0198-406a-808f-e08f9b395d81" providerId="ADAL" clId="{901B9E4C-FB12-2D4B-B89C-907685344A74}" dt="2025-03-29T16:14:41.306" v="239" actId="2696"/>
        <pc:sldMkLst>
          <pc:docMk/>
          <pc:sldMk cId="223321821" sldId="443"/>
        </pc:sldMkLst>
      </pc:sldChg>
      <pc:sldChg chg="del">
        <pc:chgData name="Li, Viacheslav Aleksandrovich" userId="81b1df42-0198-406a-808f-e08f9b395d81" providerId="ADAL" clId="{901B9E4C-FB12-2D4B-B89C-907685344A74}" dt="2025-03-29T16:14:41.850" v="240" actId="2696"/>
        <pc:sldMkLst>
          <pc:docMk/>
          <pc:sldMk cId="2248666523" sldId="445"/>
        </pc:sldMkLst>
      </pc:sldChg>
      <pc:sldChg chg="del">
        <pc:chgData name="Li, Viacheslav Aleksandrovich" userId="81b1df42-0198-406a-808f-e08f9b395d81" providerId="ADAL" clId="{901B9E4C-FB12-2D4B-B89C-907685344A74}" dt="2025-03-29T16:14:45.001" v="242" actId="2696"/>
        <pc:sldMkLst>
          <pc:docMk/>
          <pc:sldMk cId="3423809007" sldId="446"/>
        </pc:sldMkLst>
      </pc:sldChg>
      <pc:sldChg chg="add del">
        <pc:chgData name="Li, Viacheslav Aleksandrovich" userId="81b1df42-0198-406a-808f-e08f9b395d81" providerId="ADAL" clId="{901B9E4C-FB12-2D4B-B89C-907685344A74}" dt="2025-03-30T19:11:01.573" v="4893" actId="2696"/>
        <pc:sldMkLst>
          <pc:docMk/>
          <pc:sldMk cId="3487594908" sldId="447"/>
        </pc:sldMkLst>
      </pc:sldChg>
      <pc:sldChg chg="addSp delSp modSp new del mod ord">
        <pc:chgData name="Li, Viacheslav Aleksandrovich" userId="81b1df42-0198-406a-808f-e08f9b395d81" providerId="ADAL" clId="{901B9E4C-FB12-2D4B-B89C-907685344A74}" dt="2025-03-29T17:51:12.798" v="2214" actId="2696"/>
        <pc:sldMkLst>
          <pc:docMk/>
          <pc:sldMk cId="3607201292" sldId="447"/>
        </pc:sldMkLst>
      </pc:sldChg>
      <pc:sldChg chg="addSp delSp modSp new mod modAnim">
        <pc:chgData name="Li, Viacheslav Aleksandrovich" userId="81b1df42-0198-406a-808f-e08f9b395d81" providerId="ADAL" clId="{901B9E4C-FB12-2D4B-B89C-907685344A74}" dt="2025-05-02T01:39:22.872" v="15243" actId="21"/>
        <pc:sldMkLst>
          <pc:docMk/>
          <pc:sldMk cId="3828197293" sldId="448"/>
        </pc:sldMkLst>
        <pc:spChg chg="add mod">
          <ac:chgData name="Li, Viacheslav Aleksandrovich" userId="81b1df42-0198-406a-808f-e08f9b395d81" providerId="ADAL" clId="{901B9E4C-FB12-2D4B-B89C-907685344A74}" dt="2025-03-31T15:20:46.345" v="5229" actId="167"/>
          <ac:spMkLst>
            <pc:docMk/>
            <pc:sldMk cId="3828197293" sldId="448"/>
            <ac:spMk id="3" creationId="{D9A99634-3309-4960-099B-0DAAF8E372E1}"/>
          </ac:spMkLst>
        </pc:spChg>
        <pc:spChg chg="mod">
          <ac:chgData name="Li, Viacheslav Aleksandrovich" userId="81b1df42-0198-406a-808f-e08f9b395d81" providerId="ADAL" clId="{901B9E4C-FB12-2D4B-B89C-907685344A74}" dt="2025-03-29T16:21:06.880" v="359" actId="20577"/>
          <ac:spMkLst>
            <pc:docMk/>
            <pc:sldMk cId="3828197293" sldId="448"/>
            <ac:spMk id="4" creationId="{8820B467-6E92-8929-27EA-7F38F0647B0A}"/>
          </ac:spMkLst>
        </pc:spChg>
        <pc:spChg chg="add mod">
          <ac:chgData name="Li, Viacheslav Aleksandrovich" userId="81b1df42-0198-406a-808f-e08f9b395d81" providerId="ADAL" clId="{901B9E4C-FB12-2D4B-B89C-907685344A74}" dt="2025-03-29T17:36:55.218" v="1886" actId="207"/>
          <ac:spMkLst>
            <pc:docMk/>
            <pc:sldMk cId="3828197293" sldId="448"/>
            <ac:spMk id="5" creationId="{D2507103-39B3-AE06-C45E-06112D1E2CB2}"/>
          </ac:spMkLst>
        </pc:spChg>
        <pc:spChg chg="add mod">
          <ac:chgData name="Li, Viacheslav Aleksandrovich" userId="81b1df42-0198-406a-808f-e08f9b395d81" providerId="ADAL" clId="{901B9E4C-FB12-2D4B-B89C-907685344A74}" dt="2025-03-29T16:19:40.114" v="339" actId="208"/>
          <ac:spMkLst>
            <pc:docMk/>
            <pc:sldMk cId="3828197293" sldId="448"/>
            <ac:spMk id="6" creationId="{29F72699-CB6B-EBB7-C8C7-83A1C997543F}"/>
          </ac:spMkLst>
        </pc:spChg>
        <pc:spChg chg="add mod">
          <ac:chgData name="Li, Viacheslav Aleksandrovich" userId="81b1df42-0198-406a-808f-e08f9b395d81" providerId="ADAL" clId="{901B9E4C-FB12-2D4B-B89C-907685344A74}" dt="2025-03-31T15:22:16.401" v="5242" actId="14100"/>
          <ac:spMkLst>
            <pc:docMk/>
            <pc:sldMk cId="3828197293" sldId="448"/>
            <ac:spMk id="9" creationId="{77D7B2EA-D19D-452A-94A9-77CE14DAB3EF}"/>
          </ac:spMkLst>
        </pc:spChg>
        <pc:spChg chg="add mod">
          <ac:chgData name="Li, Viacheslav Aleksandrovich" userId="81b1df42-0198-406a-808f-e08f9b395d81" providerId="ADAL" clId="{901B9E4C-FB12-2D4B-B89C-907685344A74}" dt="2025-03-29T16:20:54.801" v="354" actId="1076"/>
          <ac:spMkLst>
            <pc:docMk/>
            <pc:sldMk cId="3828197293" sldId="448"/>
            <ac:spMk id="11" creationId="{BB610C27-5BF8-C27E-7475-7A66E8D9651E}"/>
          </ac:spMkLst>
        </pc:spChg>
        <pc:spChg chg="add mod">
          <ac:chgData name="Li, Viacheslav Aleksandrovich" userId="81b1df42-0198-406a-808f-e08f9b395d81" providerId="ADAL" clId="{901B9E4C-FB12-2D4B-B89C-907685344A74}" dt="2025-03-29T16:20:43.263" v="353" actId="1076"/>
          <ac:spMkLst>
            <pc:docMk/>
            <pc:sldMk cId="3828197293" sldId="448"/>
            <ac:spMk id="14" creationId="{5F1C0410-9A07-BAFD-EEEF-7F6EE2B9A730}"/>
          </ac:spMkLst>
        </pc:spChg>
        <pc:spChg chg="add mod">
          <ac:chgData name="Li, Viacheslav Aleksandrovich" userId="81b1df42-0198-406a-808f-e08f9b395d81" providerId="ADAL" clId="{901B9E4C-FB12-2D4B-B89C-907685344A74}" dt="2025-03-29T17:37:02.873" v="1887" actId="207"/>
          <ac:spMkLst>
            <pc:docMk/>
            <pc:sldMk cId="3828197293" sldId="448"/>
            <ac:spMk id="16" creationId="{1ABBA0E6-B217-4E3B-6C44-8F52A94969C7}"/>
          </ac:spMkLst>
        </pc:spChg>
        <pc:spChg chg="add mod">
          <ac:chgData name="Li, Viacheslav Aleksandrovich" userId="81b1df42-0198-406a-808f-e08f9b395d81" providerId="ADAL" clId="{901B9E4C-FB12-2D4B-B89C-907685344A74}" dt="2025-03-29T17:37:05.467" v="1888" actId="207"/>
          <ac:spMkLst>
            <pc:docMk/>
            <pc:sldMk cId="3828197293" sldId="448"/>
            <ac:spMk id="17" creationId="{65684477-8077-A205-91C7-EE2CFC00363D}"/>
          </ac:spMkLst>
        </pc:spChg>
        <pc:spChg chg="add mod">
          <ac:chgData name="Li, Viacheslav Aleksandrovich" userId="81b1df42-0198-406a-808f-e08f9b395d81" providerId="ADAL" clId="{901B9E4C-FB12-2D4B-B89C-907685344A74}" dt="2025-04-10T14:39:13.557" v="13136" actId="20577"/>
          <ac:spMkLst>
            <pc:docMk/>
            <pc:sldMk cId="3828197293" sldId="448"/>
            <ac:spMk id="18" creationId="{DA09F007-9239-7386-F88C-7682D6C7F2EB}"/>
          </ac:spMkLst>
        </pc:spChg>
        <pc:spChg chg="add mod">
          <ac:chgData name="Li, Viacheslav Aleksandrovich" userId="81b1df42-0198-406a-808f-e08f9b395d81" providerId="ADAL" clId="{901B9E4C-FB12-2D4B-B89C-907685344A74}" dt="2025-05-02T01:38:15.135" v="15216" actId="207"/>
          <ac:spMkLst>
            <pc:docMk/>
            <pc:sldMk cId="3828197293" sldId="448"/>
            <ac:spMk id="19" creationId="{615B2BBF-E21C-A06C-3F8E-7546DD8D34D2}"/>
          </ac:spMkLst>
        </pc:spChg>
        <pc:spChg chg="add mod">
          <ac:chgData name="Li, Viacheslav Aleksandrovich" userId="81b1df42-0198-406a-808f-e08f9b395d81" providerId="ADAL" clId="{901B9E4C-FB12-2D4B-B89C-907685344A74}" dt="2025-03-31T15:36:56.645" v="5271" actId="20577"/>
          <ac:spMkLst>
            <pc:docMk/>
            <pc:sldMk cId="3828197293" sldId="448"/>
            <ac:spMk id="21" creationId="{3BBBD47D-03F0-8E88-C424-408EF33E9AD2}"/>
          </ac:spMkLst>
        </pc:spChg>
        <pc:spChg chg="add mod">
          <ac:chgData name="Li, Viacheslav Aleksandrovich" userId="81b1df42-0198-406a-808f-e08f9b395d81" providerId="ADAL" clId="{901B9E4C-FB12-2D4B-B89C-907685344A74}" dt="2025-04-06T16:56:23.041" v="7302" actId="1076"/>
          <ac:spMkLst>
            <pc:docMk/>
            <pc:sldMk cId="3828197293" sldId="448"/>
            <ac:spMk id="22" creationId="{22CB75BF-C309-30E2-BE31-3836526B59F3}"/>
          </ac:spMkLst>
        </pc:spChg>
        <pc:spChg chg="add mod">
          <ac:chgData name="Li, Viacheslav Aleksandrovich" userId="81b1df42-0198-406a-808f-e08f9b395d81" providerId="ADAL" clId="{901B9E4C-FB12-2D4B-B89C-907685344A74}" dt="2025-04-30T17:36:45.689" v="15195" actId="14100"/>
          <ac:spMkLst>
            <pc:docMk/>
            <pc:sldMk cId="3828197293" sldId="448"/>
            <ac:spMk id="23" creationId="{92C944A3-378C-66D7-B02F-53D04562C8B2}"/>
          </ac:spMkLst>
        </pc:spChg>
        <pc:spChg chg="add mod">
          <ac:chgData name="Li, Viacheslav Aleksandrovich" userId="81b1df42-0198-406a-808f-e08f9b395d81" providerId="ADAL" clId="{901B9E4C-FB12-2D4B-B89C-907685344A74}" dt="2025-04-29T16:43:48.569" v="15176" actId="6549"/>
          <ac:spMkLst>
            <pc:docMk/>
            <pc:sldMk cId="3828197293" sldId="448"/>
            <ac:spMk id="24" creationId="{CE1B0D35-4118-079D-3554-421ACD1907B3}"/>
          </ac:spMkLst>
        </pc:spChg>
        <pc:spChg chg="add del mod">
          <ac:chgData name="Li, Viacheslav Aleksandrovich" userId="81b1df42-0198-406a-808f-e08f9b395d81" providerId="ADAL" clId="{901B9E4C-FB12-2D4B-B89C-907685344A74}" dt="2025-05-02T01:39:22.872" v="15243" actId="21"/>
          <ac:spMkLst>
            <pc:docMk/>
            <pc:sldMk cId="3828197293" sldId="448"/>
            <ac:spMk id="25" creationId="{88E01E8D-710F-07B7-DCDB-FBADD57C0D96}"/>
          </ac:spMkLst>
        </pc:spChg>
        <pc:picChg chg="add mod">
          <ac:chgData name="Li, Viacheslav Aleksandrovich" userId="81b1df42-0198-406a-808f-e08f9b395d81" providerId="ADAL" clId="{901B9E4C-FB12-2D4B-B89C-907685344A74}" dt="2025-03-31T15:20:52.478" v="5230" actId="167"/>
          <ac:picMkLst>
            <pc:docMk/>
            <pc:sldMk cId="3828197293" sldId="448"/>
            <ac:picMk id="2" creationId="{118727B8-7DE5-EDAB-B0F1-7FF618EA8AA5}"/>
          </ac:picMkLst>
        </pc:picChg>
        <pc:picChg chg="add mod modCrop">
          <ac:chgData name="Li, Viacheslav Aleksandrovich" userId="81b1df42-0198-406a-808f-e08f9b395d81" providerId="ADAL" clId="{901B9E4C-FB12-2D4B-B89C-907685344A74}" dt="2025-04-10T14:24:21.210" v="13108" actId="1076"/>
          <ac:picMkLst>
            <pc:docMk/>
            <pc:sldMk cId="3828197293" sldId="448"/>
            <ac:picMk id="7" creationId="{505909E4-0C05-F444-6B5B-79E17AA3201E}"/>
          </ac:picMkLst>
        </pc:picChg>
        <pc:picChg chg="add mod">
          <ac:chgData name="Li, Viacheslav Aleksandrovich" userId="81b1df42-0198-406a-808f-e08f9b395d81" providerId="ADAL" clId="{901B9E4C-FB12-2D4B-B89C-907685344A74}" dt="2025-04-10T00:15:57.568" v="12985" actId="1076"/>
          <ac:picMkLst>
            <pc:docMk/>
            <pc:sldMk cId="3828197293" sldId="448"/>
            <ac:picMk id="10" creationId="{A9E5ECA3-A60B-7BAF-A88F-E65D28CF3F06}"/>
          </ac:picMkLst>
        </pc:picChg>
        <pc:picChg chg="add mod">
          <ac:chgData name="Li, Viacheslav Aleksandrovich" userId="81b1df42-0198-406a-808f-e08f9b395d81" providerId="ADAL" clId="{901B9E4C-FB12-2D4B-B89C-907685344A74}" dt="2025-04-06T15:16:41.058" v="6267" actId="1076"/>
          <ac:picMkLst>
            <pc:docMk/>
            <pc:sldMk cId="3828197293" sldId="448"/>
            <ac:picMk id="13" creationId="{9A9679EC-C596-482A-A375-58FC166CA0F0}"/>
          </ac:picMkLst>
        </pc:picChg>
        <pc:picChg chg="add mod">
          <ac:chgData name="Li, Viacheslav Aleksandrovich" userId="81b1df42-0198-406a-808f-e08f9b395d81" providerId="ADAL" clId="{901B9E4C-FB12-2D4B-B89C-907685344A74}" dt="2025-04-06T15:17:06.337" v="6271" actId="1076"/>
          <ac:picMkLst>
            <pc:docMk/>
            <pc:sldMk cId="3828197293" sldId="448"/>
            <ac:picMk id="20" creationId="{D1B49001-8C37-D2B8-15AE-91ADBC8EF80D}"/>
          </ac:picMkLst>
        </pc:picChg>
        <pc:picChg chg="add mod">
          <ac:chgData name="Li, Viacheslav Aleksandrovich" userId="81b1df42-0198-406a-808f-e08f9b395d81" providerId="ADAL" clId="{901B9E4C-FB12-2D4B-B89C-907685344A74}" dt="2025-04-06T15:16:49.773" v="6269" actId="1076"/>
          <ac:picMkLst>
            <pc:docMk/>
            <pc:sldMk cId="3828197293" sldId="448"/>
            <ac:picMk id="1026" creationId="{DB35611E-0133-3C9F-5508-AF05494135C5}"/>
          </ac:picMkLst>
        </pc:picChg>
        <pc:cxnChg chg="add mod">
          <ac:chgData name="Li, Viacheslav Aleksandrovich" userId="81b1df42-0198-406a-808f-e08f9b395d81" providerId="ADAL" clId="{901B9E4C-FB12-2D4B-B89C-907685344A74}" dt="2025-03-29T16:19:06.240" v="334" actId="14100"/>
          <ac:cxnSpMkLst>
            <pc:docMk/>
            <pc:sldMk cId="3828197293" sldId="448"/>
            <ac:cxnSpMk id="8" creationId="{A313C9BF-A3EE-5C53-C3EA-D9D7AE287568}"/>
          </ac:cxnSpMkLst>
        </pc:cxnChg>
        <pc:cxnChg chg="add mod">
          <ac:chgData name="Li, Viacheslav Aleksandrovich" userId="81b1df42-0198-406a-808f-e08f9b395d81" providerId="ADAL" clId="{901B9E4C-FB12-2D4B-B89C-907685344A74}" dt="2025-03-29T16:20:54.801" v="354" actId="1076"/>
          <ac:cxnSpMkLst>
            <pc:docMk/>
            <pc:sldMk cId="3828197293" sldId="448"/>
            <ac:cxnSpMk id="12" creationId="{33918410-28A7-5688-AE05-D99710FA03CC}"/>
          </ac:cxnSpMkLst>
        </pc:cxnChg>
        <pc:cxnChg chg="add mod">
          <ac:chgData name="Li, Viacheslav Aleksandrovich" userId="81b1df42-0198-406a-808f-e08f9b395d81" providerId="ADAL" clId="{901B9E4C-FB12-2D4B-B89C-907685344A74}" dt="2025-03-29T16:20:43.263" v="353" actId="1076"/>
          <ac:cxnSpMkLst>
            <pc:docMk/>
            <pc:sldMk cId="3828197293" sldId="448"/>
            <ac:cxnSpMk id="15" creationId="{F20235AC-58F6-5B23-4653-701978468C71}"/>
          </ac:cxnSpMkLst>
        </pc:cxnChg>
      </pc:sldChg>
      <pc:sldChg chg="addSp delSp modSp new del mod">
        <pc:chgData name="Li, Viacheslav Aleksandrovich" userId="81b1df42-0198-406a-808f-e08f9b395d81" providerId="ADAL" clId="{901B9E4C-FB12-2D4B-B89C-907685344A74}" dt="2025-03-30T17:46:44.195" v="2989" actId="2696"/>
        <pc:sldMkLst>
          <pc:docMk/>
          <pc:sldMk cId="1938850987" sldId="449"/>
        </pc:sldMkLst>
      </pc:sldChg>
      <pc:sldChg chg="addSp delSp modSp add del mod">
        <pc:chgData name="Li, Viacheslav Aleksandrovich" userId="81b1df42-0198-406a-808f-e08f9b395d81" providerId="ADAL" clId="{901B9E4C-FB12-2D4B-B89C-907685344A74}" dt="2025-04-06T15:11:44.377" v="6224" actId="2696"/>
        <pc:sldMkLst>
          <pc:docMk/>
          <pc:sldMk cId="3591210675" sldId="449"/>
        </pc:sldMkLst>
      </pc:sldChg>
      <pc:sldChg chg="addSp delSp modSp new add del mod ord modAnim">
        <pc:chgData name="Li, Viacheslav Aleksandrovich" userId="81b1df42-0198-406a-808f-e08f9b395d81" providerId="ADAL" clId="{901B9E4C-FB12-2D4B-B89C-907685344A74}" dt="2025-04-09T22:02:22.475" v="12328" actId="1076"/>
        <pc:sldMkLst>
          <pc:docMk/>
          <pc:sldMk cId="1406726825" sldId="450"/>
        </pc:sldMkLst>
        <pc:spChg chg="mod">
          <ac:chgData name="Li, Viacheslav Aleksandrovich" userId="81b1df42-0198-406a-808f-e08f9b395d81" providerId="ADAL" clId="{901B9E4C-FB12-2D4B-B89C-907685344A74}" dt="2025-04-07T15:37:41.043" v="7918" actId="14100"/>
          <ac:spMkLst>
            <pc:docMk/>
            <pc:sldMk cId="1406726825" sldId="450"/>
            <ac:spMk id="3" creationId="{3E777F43-1C3E-B083-4F83-D2A4B0C153A9}"/>
          </ac:spMkLst>
        </pc:spChg>
        <pc:spChg chg="mod">
          <ac:chgData name="Li, Viacheslav Aleksandrovich" userId="81b1df42-0198-406a-808f-e08f9b395d81" providerId="ADAL" clId="{901B9E4C-FB12-2D4B-B89C-907685344A74}" dt="2025-03-31T15:38:07.289" v="5287" actId="20577"/>
          <ac:spMkLst>
            <pc:docMk/>
            <pc:sldMk cId="1406726825" sldId="450"/>
            <ac:spMk id="4" creationId="{83A97BBE-A207-568D-AF2C-A81EBB6D17EA}"/>
          </ac:spMkLst>
        </pc:spChg>
        <pc:spChg chg="add mod">
          <ac:chgData name="Li, Viacheslav Aleksandrovich" userId="81b1df42-0198-406a-808f-e08f9b395d81" providerId="ADAL" clId="{901B9E4C-FB12-2D4B-B89C-907685344A74}" dt="2025-03-30T17:31:45.199" v="2335" actId="20577"/>
          <ac:spMkLst>
            <pc:docMk/>
            <pc:sldMk cId="1406726825" sldId="450"/>
            <ac:spMk id="6" creationId="{7DFD40D1-1994-C931-05AA-6BCFCD2164F7}"/>
          </ac:spMkLst>
        </pc:spChg>
        <pc:spChg chg="add mod">
          <ac:chgData name="Li, Viacheslav Aleksandrovich" userId="81b1df42-0198-406a-808f-e08f9b395d81" providerId="ADAL" clId="{901B9E4C-FB12-2D4B-B89C-907685344A74}" dt="2025-04-07T15:38:03.216" v="7921" actId="20577"/>
          <ac:spMkLst>
            <pc:docMk/>
            <pc:sldMk cId="1406726825" sldId="450"/>
            <ac:spMk id="7" creationId="{F09E50B8-E616-56A6-8C26-58F73F43EB38}"/>
          </ac:spMkLst>
        </pc:spChg>
        <pc:picChg chg="add mod modCrop">
          <ac:chgData name="Li, Viacheslav Aleksandrovich" userId="81b1df42-0198-406a-808f-e08f9b395d81" providerId="ADAL" clId="{901B9E4C-FB12-2D4B-B89C-907685344A74}" dt="2025-03-30T17:31:18.219" v="2325" actId="14100"/>
          <ac:picMkLst>
            <pc:docMk/>
            <pc:sldMk cId="1406726825" sldId="450"/>
            <ac:picMk id="5" creationId="{CACA01D7-7DED-0591-9366-E5D3F4910955}"/>
          </ac:picMkLst>
        </pc:picChg>
        <pc:picChg chg="add mod modCrop">
          <ac:chgData name="Li, Viacheslav Aleksandrovich" userId="81b1df42-0198-406a-808f-e08f9b395d81" providerId="ADAL" clId="{901B9E4C-FB12-2D4B-B89C-907685344A74}" dt="2025-04-09T01:18:51.372" v="12138"/>
          <ac:picMkLst>
            <pc:docMk/>
            <pc:sldMk cId="1406726825" sldId="450"/>
            <ac:picMk id="8" creationId="{D5A2A326-D8BC-F16F-4882-98D1C5BB2C16}"/>
          </ac:picMkLst>
        </pc:picChg>
        <pc:picChg chg="add mod modCrop">
          <ac:chgData name="Li, Viacheslav Aleksandrovich" userId="81b1df42-0198-406a-808f-e08f9b395d81" providerId="ADAL" clId="{901B9E4C-FB12-2D4B-B89C-907685344A74}" dt="2025-04-09T01:19:27.389" v="12147" actId="1076"/>
          <ac:picMkLst>
            <pc:docMk/>
            <pc:sldMk cId="1406726825" sldId="450"/>
            <ac:picMk id="9" creationId="{8C21AAB9-D4F2-318F-5864-37FF51227DAD}"/>
          </ac:picMkLst>
        </pc:picChg>
        <pc:picChg chg="add mod modCrop">
          <ac:chgData name="Li, Viacheslav Aleksandrovich" userId="81b1df42-0198-406a-808f-e08f9b395d81" providerId="ADAL" clId="{901B9E4C-FB12-2D4B-B89C-907685344A74}" dt="2025-04-09T22:02:22.475" v="12328" actId="1076"/>
          <ac:picMkLst>
            <pc:docMk/>
            <pc:sldMk cId="1406726825" sldId="450"/>
            <ac:picMk id="10" creationId="{B4114E33-CC45-1FBF-E2E2-474BC9664E1A}"/>
          </ac:picMkLst>
        </pc:picChg>
      </pc:sldChg>
      <pc:sldChg chg="addSp delSp modSp new mod">
        <pc:chgData name="Li, Viacheslav Aleksandrovich" userId="81b1df42-0198-406a-808f-e08f9b395d81" providerId="ADAL" clId="{901B9E4C-FB12-2D4B-B89C-907685344A74}" dt="2025-04-29T16:35:37.056" v="15164"/>
        <pc:sldMkLst>
          <pc:docMk/>
          <pc:sldMk cId="4241313800" sldId="451"/>
        </pc:sldMkLst>
        <pc:spChg chg="mod">
          <ac:chgData name="Li, Viacheslav Aleksandrovich" userId="81b1df42-0198-406a-808f-e08f9b395d81" providerId="ADAL" clId="{901B9E4C-FB12-2D4B-B89C-907685344A74}" dt="2025-04-07T22:30:23.805" v="9395" actId="20577"/>
          <ac:spMkLst>
            <pc:docMk/>
            <pc:sldMk cId="4241313800" sldId="451"/>
            <ac:spMk id="2" creationId="{6002F8ED-A20A-0E54-BA59-2E5B909E21E7}"/>
          </ac:spMkLst>
        </pc:spChg>
        <pc:spChg chg="mod">
          <ac:chgData name="Li, Viacheslav Aleksandrovich" userId="81b1df42-0198-406a-808f-e08f9b395d81" providerId="ADAL" clId="{901B9E4C-FB12-2D4B-B89C-907685344A74}" dt="2025-04-10T14:17:39.660" v="13078" actId="1076"/>
          <ac:spMkLst>
            <pc:docMk/>
            <pc:sldMk cId="4241313800" sldId="451"/>
            <ac:spMk id="3" creationId="{F6445949-0AD4-AFEF-D03B-4475366F3C9D}"/>
          </ac:spMkLst>
        </pc:spChg>
        <pc:spChg chg="mod">
          <ac:chgData name="Li, Viacheslav Aleksandrovich" userId="81b1df42-0198-406a-808f-e08f9b395d81" providerId="ADAL" clId="{901B9E4C-FB12-2D4B-B89C-907685344A74}" dt="2025-04-07T15:15:03.084" v="7519" actId="20577"/>
          <ac:spMkLst>
            <pc:docMk/>
            <pc:sldMk cId="4241313800" sldId="451"/>
            <ac:spMk id="4" creationId="{BA43ACBD-59A8-2CF6-0432-4209C919C561}"/>
          </ac:spMkLst>
        </pc:spChg>
        <pc:picChg chg="add mod modCrop">
          <ac:chgData name="Li, Viacheslav Aleksandrovich" userId="81b1df42-0198-406a-808f-e08f9b395d81" providerId="ADAL" clId="{901B9E4C-FB12-2D4B-B89C-907685344A74}" dt="2025-04-06T15:28:45.673" v="6341" actId="1076"/>
          <ac:picMkLst>
            <pc:docMk/>
            <pc:sldMk cId="4241313800" sldId="451"/>
            <ac:picMk id="7" creationId="{23E4B082-4346-91BB-B794-EC444FC3B56F}"/>
          </ac:picMkLst>
        </pc:picChg>
      </pc:sldChg>
      <pc:sldChg chg="modSp new del mod">
        <pc:chgData name="Li, Viacheslav Aleksandrovich" userId="81b1df42-0198-406a-808f-e08f9b395d81" providerId="ADAL" clId="{901B9E4C-FB12-2D4B-B89C-907685344A74}" dt="2025-03-30T19:10:15.306" v="4890" actId="2696"/>
        <pc:sldMkLst>
          <pc:docMk/>
          <pc:sldMk cId="1035310607" sldId="452"/>
        </pc:sldMkLst>
      </pc:sldChg>
      <pc:sldChg chg="addSp delSp modSp add mod">
        <pc:chgData name="Li, Viacheslav Aleksandrovich" userId="81b1df42-0198-406a-808f-e08f9b395d81" providerId="ADAL" clId="{901B9E4C-FB12-2D4B-B89C-907685344A74}" dt="2025-04-07T22:44:59.371" v="9564" actId="21"/>
        <pc:sldMkLst>
          <pc:docMk/>
          <pc:sldMk cId="1612932924" sldId="453"/>
        </pc:sldMkLst>
      </pc:sldChg>
      <pc:sldChg chg="modSp new del mod">
        <pc:chgData name="Li, Viacheslav Aleksandrovich" userId="81b1df42-0198-406a-808f-e08f9b395d81" providerId="ADAL" clId="{901B9E4C-FB12-2D4B-B89C-907685344A74}" dt="2025-03-30T19:01:52.562" v="4504" actId="2696"/>
        <pc:sldMkLst>
          <pc:docMk/>
          <pc:sldMk cId="1718513340" sldId="453"/>
        </pc:sldMkLst>
      </pc:sldChg>
      <pc:sldChg chg="addSp delSp modSp new mod">
        <pc:chgData name="Li, Viacheslav Aleksandrovich" userId="81b1df42-0198-406a-808f-e08f9b395d81" providerId="ADAL" clId="{901B9E4C-FB12-2D4B-B89C-907685344A74}" dt="2025-05-02T02:22:47.479" v="15356" actId="1038"/>
        <pc:sldMkLst>
          <pc:docMk/>
          <pc:sldMk cId="3569273226" sldId="454"/>
        </pc:sldMkLst>
        <pc:spChg chg="mod">
          <ac:chgData name="Li, Viacheslav Aleksandrovich" userId="81b1df42-0198-406a-808f-e08f9b395d81" providerId="ADAL" clId="{901B9E4C-FB12-2D4B-B89C-907685344A74}" dt="2025-04-07T15:31:55.572" v="7857" actId="20577"/>
          <ac:spMkLst>
            <pc:docMk/>
            <pc:sldMk cId="3569273226" sldId="454"/>
            <ac:spMk id="2" creationId="{85DB34A4-3A18-A4C7-9038-4E5E2F4E9BFE}"/>
          </ac:spMkLst>
        </pc:spChg>
        <pc:spChg chg="mod">
          <ac:chgData name="Li, Viacheslav Aleksandrovich" userId="81b1df42-0198-406a-808f-e08f9b395d81" providerId="ADAL" clId="{901B9E4C-FB12-2D4B-B89C-907685344A74}" dt="2025-04-07T15:30:27.294" v="7839" actId="20577"/>
          <ac:spMkLst>
            <pc:docMk/>
            <pc:sldMk cId="3569273226" sldId="454"/>
            <ac:spMk id="4" creationId="{5438680E-1C87-61BF-1370-4381EDF7D9F7}"/>
          </ac:spMkLst>
        </pc:spChg>
        <pc:spChg chg="add mod">
          <ac:chgData name="Li, Viacheslav Aleksandrovich" userId="81b1df42-0198-406a-808f-e08f9b395d81" providerId="ADAL" clId="{901B9E4C-FB12-2D4B-B89C-907685344A74}" dt="2025-04-07T15:31:26.977" v="7851" actId="113"/>
          <ac:spMkLst>
            <pc:docMk/>
            <pc:sldMk cId="3569273226" sldId="454"/>
            <ac:spMk id="8" creationId="{3868BA01-9E31-F292-E0C5-5713B783D716}"/>
          </ac:spMkLst>
        </pc:spChg>
        <pc:grpChg chg="add mod">
          <ac:chgData name="Li, Viacheslav Aleksandrovich" userId="81b1df42-0198-406a-808f-e08f9b395d81" providerId="ADAL" clId="{901B9E4C-FB12-2D4B-B89C-907685344A74}" dt="2025-05-02T02:22:38.981" v="15351" actId="14100"/>
          <ac:grpSpMkLst>
            <pc:docMk/>
            <pc:sldMk cId="3569273226" sldId="454"/>
            <ac:grpSpMk id="13" creationId="{3F023F42-3EE8-0595-1470-02D2D2B0FC4F}"/>
          </ac:grpSpMkLst>
        </pc:grpChg>
        <pc:picChg chg="add mod">
          <ac:chgData name="Li, Viacheslav Aleksandrovich" userId="81b1df42-0198-406a-808f-e08f9b395d81" providerId="ADAL" clId="{901B9E4C-FB12-2D4B-B89C-907685344A74}" dt="2025-05-02T02:22:22.977" v="15348" actId="1037"/>
          <ac:picMkLst>
            <pc:docMk/>
            <pc:sldMk cId="3569273226" sldId="454"/>
            <ac:picMk id="3" creationId="{BF6C2973-EBC4-3CB5-DD75-CE01049BACBA}"/>
          </ac:picMkLst>
        </pc:picChg>
        <pc:picChg chg="add mod modCrop">
          <ac:chgData name="Li, Viacheslav Aleksandrovich" userId="81b1df42-0198-406a-808f-e08f9b395d81" providerId="ADAL" clId="{901B9E4C-FB12-2D4B-B89C-907685344A74}" dt="2025-05-02T02:22:04.601" v="15345" actId="164"/>
          <ac:picMkLst>
            <pc:docMk/>
            <pc:sldMk cId="3569273226" sldId="454"/>
            <ac:picMk id="5" creationId="{10946813-72ED-AA8A-C0B3-6A781C8C9814}"/>
          </ac:picMkLst>
        </pc:picChg>
        <pc:picChg chg="add mod">
          <ac:chgData name="Li, Viacheslav Aleksandrovich" userId="81b1df42-0198-406a-808f-e08f9b395d81" providerId="ADAL" clId="{901B9E4C-FB12-2D4B-B89C-907685344A74}" dt="2025-04-07T15:30:14.135" v="7814" actId="1076"/>
          <ac:picMkLst>
            <pc:docMk/>
            <pc:sldMk cId="3569273226" sldId="454"/>
            <ac:picMk id="7" creationId="{A125FDF5-FD43-4DCE-8951-9BA8DCF25E1D}"/>
          </ac:picMkLst>
        </pc:picChg>
        <pc:picChg chg="add del mod">
          <ac:chgData name="Li, Viacheslav Aleksandrovich" userId="81b1df42-0198-406a-808f-e08f9b395d81" providerId="ADAL" clId="{901B9E4C-FB12-2D4B-B89C-907685344A74}" dt="2025-05-02T02:20:32.866" v="15328" actId="478"/>
          <ac:picMkLst>
            <pc:docMk/>
            <pc:sldMk cId="3569273226" sldId="454"/>
            <ac:picMk id="9" creationId="{7E7A86ED-1B26-6D05-62BA-C2403049A750}"/>
          </ac:picMkLst>
        </pc:picChg>
        <pc:picChg chg="add mod modCrop">
          <ac:chgData name="Li, Viacheslav Aleksandrovich" userId="81b1df42-0198-406a-808f-e08f9b395d81" providerId="ADAL" clId="{901B9E4C-FB12-2D4B-B89C-907685344A74}" dt="2025-05-02T02:17:33.448" v="15262" actId="732"/>
          <ac:picMkLst>
            <pc:docMk/>
            <pc:sldMk cId="3569273226" sldId="454"/>
            <ac:picMk id="10" creationId="{F753172E-3B2A-A5D1-DB80-7D91627ED184}"/>
          </ac:picMkLst>
        </pc:picChg>
        <pc:picChg chg="add mod">
          <ac:chgData name="Li, Viacheslav Aleksandrovich" userId="81b1df42-0198-406a-808f-e08f9b395d81" providerId="ADAL" clId="{901B9E4C-FB12-2D4B-B89C-907685344A74}" dt="2025-05-02T02:22:47.479" v="15356" actId="1038"/>
          <ac:picMkLst>
            <pc:docMk/>
            <pc:sldMk cId="3569273226" sldId="454"/>
            <ac:picMk id="12" creationId="{98859B39-FCAE-5A74-2D10-A0F6FDAED7EB}"/>
          </ac:picMkLst>
        </pc:picChg>
      </pc:sldChg>
      <pc:sldChg chg="modSp new del mod">
        <pc:chgData name="Li, Viacheslav Aleksandrovich" userId="81b1df42-0198-406a-808f-e08f9b395d81" providerId="ADAL" clId="{901B9E4C-FB12-2D4B-B89C-907685344A74}" dt="2025-03-30T19:10:18.856" v="4891" actId="2696"/>
        <pc:sldMkLst>
          <pc:docMk/>
          <pc:sldMk cId="2898994586" sldId="455"/>
        </pc:sldMkLst>
      </pc:sldChg>
      <pc:sldChg chg="modSp new del mod">
        <pc:chgData name="Li, Viacheslav Aleksandrovich" userId="81b1df42-0198-406a-808f-e08f9b395d81" providerId="ADAL" clId="{901B9E4C-FB12-2D4B-B89C-907685344A74}" dt="2025-03-30T19:01:52.562" v="4504" actId="2696"/>
        <pc:sldMkLst>
          <pc:docMk/>
          <pc:sldMk cId="269174595" sldId="456"/>
        </pc:sldMkLst>
      </pc:sldChg>
      <pc:sldChg chg="addSp delSp modSp add mod">
        <pc:chgData name="Li, Viacheslav Aleksandrovich" userId="81b1df42-0198-406a-808f-e08f9b395d81" providerId="ADAL" clId="{901B9E4C-FB12-2D4B-B89C-907685344A74}" dt="2025-04-09T00:29:55.151" v="11310" actId="20577"/>
        <pc:sldMkLst>
          <pc:docMk/>
          <pc:sldMk cId="2770737240" sldId="456"/>
        </pc:sldMkLst>
        <pc:spChg chg="mod">
          <ac:chgData name="Li, Viacheslav Aleksandrovich" userId="81b1df42-0198-406a-808f-e08f9b395d81" providerId="ADAL" clId="{901B9E4C-FB12-2D4B-B89C-907685344A74}" dt="2025-04-08T23:52:43.386" v="10188" actId="20577"/>
          <ac:spMkLst>
            <pc:docMk/>
            <pc:sldMk cId="2770737240" sldId="456"/>
            <ac:spMk id="2" creationId="{390AC910-A858-F73D-826D-BDE01297EF20}"/>
          </ac:spMkLst>
        </pc:spChg>
        <pc:spChg chg="mod">
          <ac:chgData name="Li, Viacheslav Aleksandrovich" userId="81b1df42-0198-406a-808f-e08f9b395d81" providerId="ADAL" clId="{901B9E4C-FB12-2D4B-B89C-907685344A74}" dt="2025-04-08T23:52:23.487" v="10160" actId="113"/>
          <ac:spMkLst>
            <pc:docMk/>
            <pc:sldMk cId="2770737240" sldId="456"/>
            <ac:spMk id="4" creationId="{B5262E32-BA5B-A86F-369A-F66C312534BB}"/>
          </ac:spMkLst>
        </pc:spChg>
        <pc:spChg chg="add mod">
          <ac:chgData name="Li, Viacheslav Aleksandrovich" userId="81b1df42-0198-406a-808f-e08f9b395d81" providerId="ADAL" clId="{901B9E4C-FB12-2D4B-B89C-907685344A74}" dt="2025-04-09T00:29:51.094" v="11308" actId="20577"/>
          <ac:spMkLst>
            <pc:docMk/>
            <pc:sldMk cId="2770737240" sldId="456"/>
            <ac:spMk id="12" creationId="{A32C6EF2-5F99-65FB-5E8C-5DF4F9EAF8D8}"/>
          </ac:spMkLst>
        </pc:spChg>
        <pc:spChg chg="add mod">
          <ac:chgData name="Li, Viacheslav Aleksandrovich" userId="81b1df42-0198-406a-808f-e08f9b395d81" providerId="ADAL" clId="{901B9E4C-FB12-2D4B-B89C-907685344A74}" dt="2025-04-09T00:29:55.151" v="11310" actId="20577"/>
          <ac:spMkLst>
            <pc:docMk/>
            <pc:sldMk cId="2770737240" sldId="456"/>
            <ac:spMk id="13" creationId="{328F5421-7182-887C-6221-A3441A271FFB}"/>
          </ac:spMkLst>
        </pc:spChg>
        <pc:picChg chg="add mod">
          <ac:chgData name="Li, Viacheslav Aleksandrovich" userId="81b1df42-0198-406a-808f-e08f9b395d81" providerId="ADAL" clId="{901B9E4C-FB12-2D4B-B89C-907685344A74}" dt="2025-04-08T23:55:16.854" v="10296" actId="1076"/>
          <ac:picMkLst>
            <pc:docMk/>
            <pc:sldMk cId="2770737240" sldId="456"/>
            <ac:picMk id="6" creationId="{A8B5CC7E-2B69-9C3C-E584-EDBA5BB3B528}"/>
          </ac:picMkLst>
        </pc:picChg>
        <pc:picChg chg="add mod">
          <ac:chgData name="Li, Viacheslav Aleksandrovich" userId="81b1df42-0198-406a-808f-e08f9b395d81" providerId="ADAL" clId="{901B9E4C-FB12-2D4B-B89C-907685344A74}" dt="2025-04-08T23:49:16.857" v="10020" actId="1076"/>
          <ac:picMkLst>
            <pc:docMk/>
            <pc:sldMk cId="2770737240" sldId="456"/>
            <ac:picMk id="7" creationId="{85F53DD3-068E-F505-763E-5D2FF8FA6E30}"/>
          </ac:picMkLst>
        </pc:picChg>
        <pc:picChg chg="add mod">
          <ac:chgData name="Li, Viacheslav Aleksandrovich" userId="81b1df42-0198-406a-808f-e08f9b395d81" providerId="ADAL" clId="{901B9E4C-FB12-2D4B-B89C-907685344A74}" dt="2025-04-07T22:29:08.324" v="9393" actId="1076"/>
          <ac:picMkLst>
            <pc:docMk/>
            <pc:sldMk cId="2770737240" sldId="456"/>
            <ac:picMk id="8" creationId="{FC2D2BB3-10B7-530A-87E3-6CF9AACD3915}"/>
          </ac:picMkLst>
        </pc:picChg>
        <pc:picChg chg="add mod">
          <ac:chgData name="Li, Viacheslav Aleksandrovich" userId="81b1df42-0198-406a-808f-e08f9b395d81" providerId="ADAL" clId="{901B9E4C-FB12-2D4B-B89C-907685344A74}" dt="2025-04-08T23:49:11.663" v="10018" actId="1076"/>
          <ac:picMkLst>
            <pc:docMk/>
            <pc:sldMk cId="2770737240" sldId="456"/>
            <ac:picMk id="11" creationId="{870CDDAF-082E-B34B-3076-CB032A375A02}"/>
          </ac:picMkLst>
        </pc:picChg>
      </pc:sldChg>
      <pc:sldChg chg="addSp delSp modSp new del mod">
        <pc:chgData name="Li, Viacheslav Aleksandrovich" userId="81b1df42-0198-406a-808f-e08f9b395d81" providerId="ADAL" clId="{901B9E4C-FB12-2D4B-B89C-907685344A74}" dt="2025-04-09T00:42:14.895" v="11678" actId="2696"/>
        <pc:sldMkLst>
          <pc:docMk/>
          <pc:sldMk cId="1697248622" sldId="457"/>
        </pc:sldMkLst>
      </pc:sldChg>
      <pc:sldChg chg="addSp delSp modSp new mod ord delAnim modAnim">
        <pc:chgData name="Li, Viacheslav Aleksandrovich" userId="81b1df42-0198-406a-808f-e08f9b395d81" providerId="ADAL" clId="{901B9E4C-FB12-2D4B-B89C-907685344A74}" dt="2025-03-29T17:45:04.968" v="2101" actId="20577"/>
        <pc:sldMkLst>
          <pc:docMk/>
          <pc:sldMk cId="3764959676" sldId="458"/>
        </pc:sldMkLst>
        <pc:spChg chg="mod">
          <ac:chgData name="Li, Viacheslav Aleksandrovich" userId="81b1df42-0198-406a-808f-e08f9b395d81" providerId="ADAL" clId="{901B9E4C-FB12-2D4B-B89C-907685344A74}" dt="2025-03-29T17:06:54.125" v="1331" actId="20577"/>
          <ac:spMkLst>
            <pc:docMk/>
            <pc:sldMk cId="3764959676" sldId="458"/>
            <ac:spMk id="4" creationId="{47AA9FC9-5334-454E-5299-E6385129B0E8}"/>
          </ac:spMkLst>
        </pc:spChg>
        <pc:spChg chg="add mod">
          <ac:chgData name="Li, Viacheslav Aleksandrovich" userId="81b1df42-0198-406a-808f-e08f9b395d81" providerId="ADAL" clId="{901B9E4C-FB12-2D4B-B89C-907685344A74}" dt="2025-03-29T17:45:04.968" v="2101" actId="20577"/>
          <ac:spMkLst>
            <pc:docMk/>
            <pc:sldMk cId="3764959676" sldId="458"/>
            <ac:spMk id="6" creationId="{72A29FC1-A310-9402-B02C-CD39641451BD}"/>
          </ac:spMkLst>
        </pc:spChg>
      </pc:sldChg>
      <pc:sldChg chg="modSp add ord modAnim">
        <pc:chgData name="Li, Viacheslav Aleksandrovich" userId="81b1df42-0198-406a-808f-e08f9b395d81" providerId="ADAL" clId="{901B9E4C-FB12-2D4B-B89C-907685344A74}" dt="2025-03-29T17:45:07.730" v="2102" actId="20577"/>
        <pc:sldMkLst>
          <pc:docMk/>
          <pc:sldMk cId="3954380264" sldId="459"/>
        </pc:sldMkLst>
        <pc:spChg chg="mod">
          <ac:chgData name="Li, Viacheslav Aleksandrovich" userId="81b1df42-0198-406a-808f-e08f9b395d81" providerId="ADAL" clId="{901B9E4C-FB12-2D4B-B89C-907685344A74}" dt="2025-03-29T17:45:07.730" v="2102" actId="20577"/>
          <ac:spMkLst>
            <pc:docMk/>
            <pc:sldMk cId="3954380264" sldId="459"/>
            <ac:spMk id="6" creationId="{B6623768-E6FD-CB53-DC34-EA5DE2D1D920}"/>
          </ac:spMkLst>
        </pc:spChg>
      </pc:sldChg>
      <pc:sldChg chg="modSp new del mod">
        <pc:chgData name="Li, Viacheslav Aleksandrovich" userId="81b1df42-0198-406a-808f-e08f9b395d81" providerId="ADAL" clId="{901B9E4C-FB12-2D4B-B89C-907685344A74}" dt="2025-03-30T17:50:21.621" v="3052" actId="2696"/>
        <pc:sldMkLst>
          <pc:docMk/>
          <pc:sldMk cId="4244764897" sldId="460"/>
        </pc:sldMkLst>
      </pc:sldChg>
      <pc:sldChg chg="addSp modSp new mod">
        <pc:chgData name="Li, Viacheslav Aleksandrovich" userId="81b1df42-0198-406a-808f-e08f9b395d81" providerId="ADAL" clId="{901B9E4C-FB12-2D4B-B89C-907685344A74}" dt="2025-04-09T23:58:28.984" v="12984" actId="20577"/>
        <pc:sldMkLst>
          <pc:docMk/>
          <pc:sldMk cId="1774382537" sldId="461"/>
        </pc:sldMkLst>
        <pc:spChg chg="mod">
          <ac:chgData name="Li, Viacheslav Aleksandrovich" userId="81b1df42-0198-406a-808f-e08f9b395d81" providerId="ADAL" clId="{901B9E4C-FB12-2D4B-B89C-907685344A74}" dt="2025-03-30T18:25:57.493" v="4113" actId="20577"/>
          <ac:spMkLst>
            <pc:docMk/>
            <pc:sldMk cId="1774382537" sldId="461"/>
            <ac:spMk id="2" creationId="{A5DB0989-EB5D-635B-F6D3-CC8EBFDA9347}"/>
          </ac:spMkLst>
        </pc:spChg>
        <pc:spChg chg="mod">
          <ac:chgData name="Li, Viacheslav Aleksandrovich" userId="81b1df42-0198-406a-808f-e08f9b395d81" providerId="ADAL" clId="{901B9E4C-FB12-2D4B-B89C-907685344A74}" dt="2025-04-09T23:58:28.984" v="12984" actId="20577"/>
          <ac:spMkLst>
            <pc:docMk/>
            <pc:sldMk cId="1774382537" sldId="461"/>
            <ac:spMk id="3" creationId="{7F81B1D7-BEE8-E77D-41D7-DFC300C541CE}"/>
          </ac:spMkLst>
        </pc:spChg>
        <pc:spChg chg="mod">
          <ac:chgData name="Li, Viacheslav Aleksandrovich" userId="81b1df42-0198-406a-808f-e08f9b395d81" providerId="ADAL" clId="{901B9E4C-FB12-2D4B-B89C-907685344A74}" dt="2025-03-30T18:26:43.653" v="4135" actId="20577"/>
          <ac:spMkLst>
            <pc:docMk/>
            <pc:sldMk cId="1774382537" sldId="461"/>
            <ac:spMk id="4" creationId="{0BF708B2-CEE0-F041-FB0E-AB79B53522FB}"/>
          </ac:spMkLst>
        </pc:spChg>
        <pc:picChg chg="add mod">
          <ac:chgData name="Li, Viacheslav Aleksandrovich" userId="81b1df42-0198-406a-808f-e08f9b395d81" providerId="ADAL" clId="{901B9E4C-FB12-2D4B-B89C-907685344A74}" dt="2025-04-09T00:54:44.631" v="11680" actId="1076"/>
          <ac:picMkLst>
            <pc:docMk/>
            <pc:sldMk cId="1774382537" sldId="461"/>
            <ac:picMk id="5" creationId="{7BBDD315-8CAB-0D68-6F75-94743574ABC8}"/>
          </ac:picMkLst>
        </pc:picChg>
      </pc:sldChg>
      <pc:sldChg chg="addSp delSp modSp new mod">
        <pc:chgData name="Li, Viacheslav Aleksandrovich" userId="81b1df42-0198-406a-808f-e08f9b395d81" providerId="ADAL" clId="{901B9E4C-FB12-2D4B-B89C-907685344A74}" dt="2025-04-15T14:27:49.192" v="15161" actId="1038"/>
        <pc:sldMkLst>
          <pc:docMk/>
          <pc:sldMk cId="3528201856" sldId="462"/>
        </pc:sldMkLst>
        <pc:spChg chg="mod">
          <ac:chgData name="Li, Viacheslav Aleksandrovich" userId="81b1df42-0198-406a-808f-e08f9b395d81" providerId="ADAL" clId="{901B9E4C-FB12-2D4B-B89C-907685344A74}" dt="2025-03-30T17:39:46.072" v="2713" actId="20577"/>
          <ac:spMkLst>
            <pc:docMk/>
            <pc:sldMk cId="3528201856" sldId="462"/>
            <ac:spMk id="2" creationId="{77B962C9-5DDF-60CA-F475-855312FE35D2}"/>
          </ac:spMkLst>
        </pc:spChg>
        <pc:spChg chg="mod">
          <ac:chgData name="Li, Viacheslav Aleksandrovich" userId="81b1df42-0198-406a-808f-e08f9b395d81" providerId="ADAL" clId="{901B9E4C-FB12-2D4B-B89C-907685344A74}" dt="2025-04-15T14:27:38.702" v="15146" actId="20577"/>
          <ac:spMkLst>
            <pc:docMk/>
            <pc:sldMk cId="3528201856" sldId="462"/>
            <ac:spMk id="4" creationId="{5CD77DF1-CEF7-096F-65AC-DDCFF8F14485}"/>
          </ac:spMkLst>
        </pc:spChg>
        <pc:spChg chg="add mod">
          <ac:chgData name="Li, Viacheslav Aleksandrovich" userId="81b1df42-0198-406a-808f-e08f9b395d81" providerId="ADAL" clId="{901B9E4C-FB12-2D4B-B89C-907685344A74}" dt="2025-04-06T16:58:47.829" v="7328" actId="20577"/>
          <ac:spMkLst>
            <pc:docMk/>
            <pc:sldMk cId="3528201856" sldId="462"/>
            <ac:spMk id="9" creationId="{03A69A30-B92E-11F4-8E57-7E5751DE83AC}"/>
          </ac:spMkLst>
        </pc:spChg>
        <pc:picChg chg="add mod">
          <ac:chgData name="Li, Viacheslav Aleksandrovich" userId="81b1df42-0198-406a-808f-e08f9b395d81" providerId="ADAL" clId="{901B9E4C-FB12-2D4B-B89C-907685344A74}" dt="2025-03-30T17:33:53.817" v="2337" actId="1076"/>
          <ac:picMkLst>
            <pc:docMk/>
            <pc:sldMk cId="3528201856" sldId="462"/>
            <ac:picMk id="8" creationId="{93733A51-11CB-FB99-38E9-87822E125308}"/>
          </ac:picMkLst>
        </pc:picChg>
        <pc:cxnChg chg="add mod">
          <ac:chgData name="Li, Viacheslav Aleksandrovich" userId="81b1df42-0198-406a-808f-e08f9b395d81" providerId="ADAL" clId="{901B9E4C-FB12-2D4B-B89C-907685344A74}" dt="2025-04-15T14:27:49.192" v="15161" actId="1038"/>
          <ac:cxnSpMkLst>
            <pc:docMk/>
            <pc:sldMk cId="3528201856" sldId="462"/>
            <ac:cxnSpMk id="6" creationId="{2AF0D444-9DE6-B7C6-8DF4-981512DFD573}"/>
          </ac:cxnSpMkLst>
        </pc:cxnChg>
      </pc:sldChg>
      <pc:sldChg chg="addSp delSp modSp new mod modClrScheme delAnim modAnim chgLayout">
        <pc:chgData name="Li, Viacheslav Aleksandrovich" userId="81b1df42-0198-406a-808f-e08f9b395d81" providerId="ADAL" clId="{901B9E4C-FB12-2D4B-B89C-907685344A74}" dt="2025-04-06T15:25:08.624" v="6311"/>
        <pc:sldMkLst>
          <pc:docMk/>
          <pc:sldMk cId="2397575979" sldId="463"/>
        </pc:sldMkLst>
        <pc:spChg chg="add mod">
          <ac:chgData name="Li, Viacheslav Aleksandrovich" userId="81b1df42-0198-406a-808f-e08f9b395d81" providerId="ADAL" clId="{901B9E4C-FB12-2D4B-B89C-907685344A74}" dt="2025-04-06T15:03:34.539" v="6083" actId="20577"/>
          <ac:spMkLst>
            <pc:docMk/>
            <pc:sldMk cId="2397575979" sldId="463"/>
            <ac:spMk id="12" creationId="{4F411AFE-5C64-ACD9-071E-BCC55C7B4FEA}"/>
          </ac:spMkLst>
        </pc:spChg>
        <pc:picChg chg="add mod">
          <ac:chgData name="Li, Viacheslav Aleksandrovich" userId="81b1df42-0198-406a-808f-e08f9b395d81" providerId="ADAL" clId="{901B9E4C-FB12-2D4B-B89C-907685344A74}" dt="2025-04-06T15:03:26.464" v="6067" actId="1076"/>
          <ac:picMkLst>
            <pc:docMk/>
            <pc:sldMk cId="2397575979" sldId="463"/>
            <ac:picMk id="2" creationId="{060F713B-4054-A470-6574-2A3FF55DEAA6}"/>
          </ac:picMkLst>
        </pc:picChg>
        <pc:picChg chg="add mod modCrop">
          <ac:chgData name="Li, Viacheslav Aleksandrovich" userId="81b1df42-0198-406a-808f-e08f9b395d81" providerId="ADAL" clId="{901B9E4C-FB12-2D4B-B89C-907685344A74}" dt="2025-04-06T15:03:19.877" v="6065" actId="1076"/>
          <ac:picMkLst>
            <pc:docMk/>
            <pc:sldMk cId="2397575979" sldId="463"/>
            <ac:picMk id="5" creationId="{8DE72104-5DFD-9687-1F81-D0BC95958795}"/>
          </ac:picMkLst>
        </pc:picChg>
      </pc:sldChg>
      <pc:sldChg chg="addSp delSp modSp new mod modClrScheme addAnim delAnim modAnim chgLayout">
        <pc:chgData name="Li, Viacheslav Aleksandrovich" userId="81b1df42-0198-406a-808f-e08f9b395d81" providerId="ADAL" clId="{901B9E4C-FB12-2D4B-B89C-907685344A74}" dt="2025-04-09T01:19:55.349" v="12148"/>
        <pc:sldMkLst>
          <pc:docMk/>
          <pc:sldMk cId="3019170560" sldId="464"/>
        </pc:sldMkLst>
        <pc:spChg chg="add mod">
          <ac:chgData name="Li, Viacheslav Aleksandrovich" userId="81b1df42-0198-406a-808f-e08f9b395d81" providerId="ADAL" clId="{901B9E4C-FB12-2D4B-B89C-907685344A74}" dt="2025-04-06T15:04:29.873" v="6145" actId="1076"/>
          <ac:spMkLst>
            <pc:docMk/>
            <pc:sldMk cId="3019170560" sldId="464"/>
            <ac:spMk id="2" creationId="{76BF9485-BB02-E038-E342-E4178E342086}"/>
          </ac:spMkLst>
        </pc:spChg>
        <pc:spChg chg="mod ord">
          <ac:chgData name="Li, Viacheslav Aleksandrovich" userId="81b1df42-0198-406a-808f-e08f9b395d81" providerId="ADAL" clId="{901B9E4C-FB12-2D4B-B89C-907685344A74}" dt="2025-04-06T15:11:31.218" v="6223" actId="1076"/>
          <ac:spMkLst>
            <pc:docMk/>
            <pc:sldMk cId="3019170560" sldId="464"/>
            <ac:spMk id="4" creationId="{CBBE06FC-1FB9-B5CC-164E-49497380C607}"/>
          </ac:spMkLst>
        </pc:spChg>
        <pc:spChg chg="add mod">
          <ac:chgData name="Li, Viacheslav Aleksandrovich" userId="81b1df42-0198-406a-808f-e08f9b395d81" providerId="ADAL" clId="{901B9E4C-FB12-2D4B-B89C-907685344A74}" dt="2025-04-06T15:05:52.794" v="6183" actId="20577"/>
          <ac:spMkLst>
            <pc:docMk/>
            <pc:sldMk cId="3019170560" sldId="464"/>
            <ac:spMk id="7" creationId="{DB96DD8B-482C-FD3E-5AB8-1078B94C21E2}"/>
          </ac:spMkLst>
        </pc:spChg>
        <pc:spChg chg="add mod">
          <ac:chgData name="Li, Viacheslav Aleksandrovich" userId="81b1df42-0198-406a-808f-e08f9b395d81" providerId="ADAL" clId="{901B9E4C-FB12-2D4B-B89C-907685344A74}" dt="2025-04-06T15:13:42.060" v="6259" actId="20577"/>
          <ac:spMkLst>
            <pc:docMk/>
            <pc:sldMk cId="3019170560" sldId="464"/>
            <ac:spMk id="10" creationId="{BBD0220E-2EB2-22A9-73A7-64F5A5242085}"/>
          </ac:spMkLst>
        </pc:spChg>
        <pc:spChg chg="add mod">
          <ac:chgData name="Li, Viacheslav Aleksandrovich" userId="81b1df42-0198-406a-808f-e08f9b395d81" providerId="ADAL" clId="{901B9E4C-FB12-2D4B-B89C-907685344A74}" dt="2025-04-06T15:05:35.493" v="6172" actId="1076"/>
          <ac:spMkLst>
            <pc:docMk/>
            <pc:sldMk cId="3019170560" sldId="464"/>
            <ac:spMk id="12" creationId="{967F4811-95BF-1B76-DB80-01261662D37E}"/>
          </ac:spMkLst>
        </pc:spChg>
        <pc:spChg chg="add mod">
          <ac:chgData name="Li, Viacheslav Aleksandrovich" userId="81b1df42-0198-406a-808f-e08f9b395d81" providerId="ADAL" clId="{901B9E4C-FB12-2D4B-B89C-907685344A74}" dt="2025-04-06T15:10:04.819" v="6210" actId="1076"/>
          <ac:spMkLst>
            <pc:docMk/>
            <pc:sldMk cId="3019170560" sldId="464"/>
            <ac:spMk id="14" creationId="{DFDC5507-32F1-E28E-3F69-DD437DDB0081}"/>
          </ac:spMkLst>
        </pc:spChg>
        <pc:picChg chg="add mod">
          <ac:chgData name="Li, Viacheslav Aleksandrovich" userId="81b1df42-0198-406a-808f-e08f9b395d81" providerId="ADAL" clId="{901B9E4C-FB12-2D4B-B89C-907685344A74}" dt="2025-04-06T15:04:16.385" v="6139" actId="14100"/>
          <ac:picMkLst>
            <pc:docMk/>
            <pc:sldMk cId="3019170560" sldId="464"/>
            <ac:picMk id="3" creationId="{8F5CEBBF-14DF-E062-ECCC-62F1C7BF6B95}"/>
          </ac:picMkLst>
        </pc:picChg>
        <pc:picChg chg="add mod">
          <ac:chgData name="Li, Viacheslav Aleksandrovich" userId="81b1df42-0198-406a-808f-e08f9b395d81" providerId="ADAL" clId="{901B9E4C-FB12-2D4B-B89C-907685344A74}" dt="2025-04-09T01:19:55.349" v="12148"/>
          <ac:picMkLst>
            <pc:docMk/>
            <pc:sldMk cId="3019170560" sldId="464"/>
            <ac:picMk id="5" creationId="{C2F52A62-170C-53B1-6320-55B56D107D62}"/>
          </ac:picMkLst>
        </pc:picChg>
        <pc:picChg chg="add mod">
          <ac:chgData name="Li, Viacheslav Aleksandrovich" userId="81b1df42-0198-406a-808f-e08f9b395d81" providerId="ADAL" clId="{901B9E4C-FB12-2D4B-B89C-907685344A74}" dt="2025-04-06T15:05:39.363" v="6174" actId="14100"/>
          <ac:picMkLst>
            <pc:docMk/>
            <pc:sldMk cId="3019170560" sldId="464"/>
            <ac:picMk id="6" creationId="{5F7986AD-1407-FC4E-8B28-9942D1D6BED2}"/>
          </ac:picMkLst>
        </pc:picChg>
        <pc:picChg chg="add mod">
          <ac:chgData name="Li, Viacheslav Aleksandrovich" userId="81b1df42-0198-406a-808f-e08f9b395d81" providerId="ADAL" clId="{901B9E4C-FB12-2D4B-B89C-907685344A74}" dt="2025-04-06T15:06:11.909" v="6188" actId="1076"/>
          <ac:picMkLst>
            <pc:docMk/>
            <pc:sldMk cId="3019170560" sldId="464"/>
            <ac:picMk id="8" creationId="{B4154B80-3D57-399B-43F4-B1CFD220FEAB}"/>
          </ac:picMkLst>
        </pc:picChg>
        <pc:picChg chg="add mod">
          <ac:chgData name="Li, Viacheslav Aleksandrovich" userId="81b1df42-0198-406a-808f-e08f9b395d81" providerId="ADAL" clId="{901B9E4C-FB12-2D4B-B89C-907685344A74}" dt="2025-04-06T15:05:29.540" v="6170" actId="1036"/>
          <ac:picMkLst>
            <pc:docMk/>
            <pc:sldMk cId="3019170560" sldId="464"/>
            <ac:picMk id="11" creationId="{2D83B552-83C5-DE30-65F3-532F083AD9AE}"/>
          </ac:picMkLst>
        </pc:picChg>
      </pc:sldChg>
      <pc:sldChg chg="addSp delSp modSp new del mod delAnim modAnim">
        <pc:chgData name="Li, Viacheslav Aleksandrovich" userId="81b1df42-0198-406a-808f-e08f9b395d81" providerId="ADAL" clId="{901B9E4C-FB12-2D4B-B89C-907685344A74}" dt="2025-04-06T15:03:37.112" v="6084" actId="2696"/>
        <pc:sldMkLst>
          <pc:docMk/>
          <pc:sldMk cId="250111721" sldId="465"/>
        </pc:sldMkLst>
      </pc:sldChg>
      <pc:sldChg chg="addSp delSp modSp new del mod">
        <pc:chgData name="Li, Viacheslav Aleksandrovich" userId="81b1df42-0198-406a-808f-e08f9b395d81" providerId="ADAL" clId="{901B9E4C-FB12-2D4B-B89C-907685344A74}" dt="2025-04-06T15:06:58.589" v="6195" actId="2696"/>
        <pc:sldMkLst>
          <pc:docMk/>
          <pc:sldMk cId="3467642185" sldId="466"/>
        </pc:sldMkLst>
      </pc:sldChg>
      <pc:sldChg chg="addSp delSp modSp new mod">
        <pc:chgData name="Li, Viacheslav Aleksandrovich" userId="81b1df42-0198-406a-808f-e08f9b395d81" providerId="ADAL" clId="{901B9E4C-FB12-2D4B-B89C-907685344A74}" dt="2025-04-11T00:38:20.628" v="15137" actId="732"/>
        <pc:sldMkLst>
          <pc:docMk/>
          <pc:sldMk cId="1025883248" sldId="467"/>
        </pc:sldMkLst>
        <pc:spChg chg="mod">
          <ac:chgData name="Li, Viacheslav Aleksandrovich" userId="81b1df42-0198-406a-808f-e08f9b395d81" providerId="ADAL" clId="{901B9E4C-FB12-2D4B-B89C-907685344A74}" dt="2025-04-07T20:50:11.862" v="8254" actId="20577"/>
          <ac:spMkLst>
            <pc:docMk/>
            <pc:sldMk cId="1025883248" sldId="467"/>
            <ac:spMk id="2" creationId="{51B118B3-EB65-C18C-CFF5-4013D0F41345}"/>
          </ac:spMkLst>
        </pc:spChg>
        <pc:spChg chg="mod">
          <ac:chgData name="Li, Viacheslav Aleksandrovich" userId="81b1df42-0198-406a-808f-e08f9b395d81" providerId="ADAL" clId="{901B9E4C-FB12-2D4B-B89C-907685344A74}" dt="2025-04-07T15:11:06.397" v="7356" actId="20577"/>
          <ac:spMkLst>
            <pc:docMk/>
            <pc:sldMk cId="1025883248" sldId="467"/>
            <ac:spMk id="4" creationId="{B3D58103-2E3C-672A-1CF1-0F62DD609F17}"/>
          </ac:spMkLst>
        </pc:spChg>
        <pc:spChg chg="add mod">
          <ac:chgData name="Li, Viacheslav Aleksandrovich" userId="81b1df42-0198-406a-808f-e08f9b395d81" providerId="ADAL" clId="{901B9E4C-FB12-2D4B-B89C-907685344A74}" dt="2025-04-07T15:11:21.302" v="7383" actId="20577"/>
          <ac:spMkLst>
            <pc:docMk/>
            <pc:sldMk cId="1025883248" sldId="467"/>
            <ac:spMk id="8" creationId="{16E83825-DDF4-289C-6886-BA5B86F28AA2}"/>
          </ac:spMkLst>
        </pc:spChg>
        <pc:spChg chg="add mod topLvl">
          <ac:chgData name="Li, Viacheslav Aleksandrovich" userId="81b1df42-0198-406a-808f-e08f9b395d81" providerId="ADAL" clId="{901B9E4C-FB12-2D4B-B89C-907685344A74}" dt="2025-04-07T21:23:44.628" v="8972" actId="20577"/>
          <ac:spMkLst>
            <pc:docMk/>
            <pc:sldMk cId="1025883248" sldId="467"/>
            <ac:spMk id="9" creationId="{F24A950C-EF99-C549-AC79-06629676BA81}"/>
          </ac:spMkLst>
        </pc:spChg>
        <pc:spChg chg="add mod">
          <ac:chgData name="Li, Viacheslav Aleksandrovich" userId="81b1df42-0198-406a-808f-e08f9b395d81" providerId="ADAL" clId="{901B9E4C-FB12-2D4B-B89C-907685344A74}" dt="2025-04-07T21:22:08.988" v="8928" actId="1076"/>
          <ac:spMkLst>
            <pc:docMk/>
            <pc:sldMk cId="1025883248" sldId="467"/>
            <ac:spMk id="10" creationId="{EBC0904B-6D46-AFA1-77AA-3A4D26CE2E02}"/>
          </ac:spMkLst>
        </pc:spChg>
        <pc:spChg chg="add mod topLvl">
          <ac:chgData name="Li, Viacheslav Aleksandrovich" userId="81b1df42-0198-406a-808f-e08f9b395d81" providerId="ADAL" clId="{901B9E4C-FB12-2D4B-B89C-907685344A74}" dt="2025-04-07T21:23:40.140" v="8961" actId="165"/>
          <ac:spMkLst>
            <pc:docMk/>
            <pc:sldMk cId="1025883248" sldId="467"/>
            <ac:spMk id="11" creationId="{0B533927-8C24-1C4B-B883-DA58313B5ACB}"/>
          </ac:spMkLst>
        </pc:spChg>
        <pc:spChg chg="add mod topLvl">
          <ac:chgData name="Li, Viacheslav Aleksandrovich" userId="81b1df42-0198-406a-808f-e08f9b395d81" providerId="ADAL" clId="{901B9E4C-FB12-2D4B-B89C-907685344A74}" dt="2025-04-07T21:23:40.140" v="8961" actId="165"/>
          <ac:spMkLst>
            <pc:docMk/>
            <pc:sldMk cId="1025883248" sldId="467"/>
            <ac:spMk id="13" creationId="{23401B8F-F19F-B540-A4D5-604BF211A966}"/>
          </ac:spMkLst>
        </pc:spChg>
        <pc:spChg chg="add mod topLvl">
          <ac:chgData name="Li, Viacheslav Aleksandrovich" userId="81b1df42-0198-406a-808f-e08f9b395d81" providerId="ADAL" clId="{901B9E4C-FB12-2D4B-B89C-907685344A74}" dt="2025-04-07T21:25:11.692" v="9032" actId="20577"/>
          <ac:spMkLst>
            <pc:docMk/>
            <pc:sldMk cId="1025883248" sldId="467"/>
            <ac:spMk id="18" creationId="{4E654645-20D8-5444-935B-458A03BD19BA}"/>
          </ac:spMkLst>
        </pc:spChg>
        <pc:spChg chg="add mod">
          <ac:chgData name="Li, Viacheslav Aleksandrovich" userId="81b1df42-0198-406a-808f-e08f9b395d81" providerId="ADAL" clId="{901B9E4C-FB12-2D4B-B89C-907685344A74}" dt="2025-04-07T21:20:25.710" v="8910" actId="1076"/>
          <ac:spMkLst>
            <pc:docMk/>
            <pc:sldMk cId="1025883248" sldId="467"/>
            <ac:spMk id="21" creationId="{57B4C15B-3859-FF53-B870-2EB29F313B7E}"/>
          </ac:spMkLst>
        </pc:spChg>
        <pc:spChg chg="add mod">
          <ac:chgData name="Li, Viacheslav Aleksandrovich" userId="81b1df42-0198-406a-808f-e08f9b395d81" providerId="ADAL" clId="{901B9E4C-FB12-2D4B-B89C-907685344A74}" dt="2025-04-07T21:23:31.058" v="8960" actId="1076"/>
          <ac:spMkLst>
            <pc:docMk/>
            <pc:sldMk cId="1025883248" sldId="467"/>
            <ac:spMk id="26" creationId="{6B834205-471B-2DF9-ADD5-B7AEA76CCD17}"/>
          </ac:spMkLst>
        </pc:spChg>
        <pc:spChg chg="add mod">
          <ac:chgData name="Li, Viacheslav Aleksandrovich" userId="81b1df42-0198-406a-808f-e08f9b395d81" providerId="ADAL" clId="{901B9E4C-FB12-2D4B-B89C-907685344A74}" dt="2025-04-07T21:24:39.128" v="8995" actId="208"/>
          <ac:spMkLst>
            <pc:docMk/>
            <pc:sldMk cId="1025883248" sldId="467"/>
            <ac:spMk id="27" creationId="{1FCB63BA-7082-B442-1ED0-AC5B0171DFAA}"/>
          </ac:spMkLst>
        </pc:spChg>
        <pc:spChg chg="add mod">
          <ac:chgData name="Li, Viacheslav Aleksandrovich" userId="81b1df42-0198-406a-808f-e08f9b395d81" providerId="ADAL" clId="{901B9E4C-FB12-2D4B-B89C-907685344A74}" dt="2025-04-07T21:24:50.734" v="8996" actId="2085"/>
          <ac:spMkLst>
            <pc:docMk/>
            <pc:sldMk cId="1025883248" sldId="467"/>
            <ac:spMk id="28" creationId="{93B9E713-5132-B482-1B84-9A524FC220A6}"/>
          </ac:spMkLst>
        </pc:spChg>
        <pc:picChg chg="add mod modCrop">
          <ac:chgData name="Li, Viacheslav Aleksandrovich" userId="81b1df42-0198-406a-808f-e08f9b395d81" providerId="ADAL" clId="{901B9E4C-FB12-2D4B-B89C-907685344A74}" dt="2025-04-07T21:22:08.988" v="8928" actId="1076"/>
          <ac:picMkLst>
            <pc:docMk/>
            <pc:sldMk cId="1025883248" sldId="467"/>
            <ac:picMk id="5" creationId="{CF97DF18-67AF-8B41-2B2A-550A3B6F0A45}"/>
          </ac:picMkLst>
        </pc:picChg>
        <pc:picChg chg="add mod modCrop">
          <ac:chgData name="Li, Viacheslav Aleksandrovich" userId="81b1df42-0198-406a-808f-e08f9b395d81" providerId="ADAL" clId="{901B9E4C-FB12-2D4B-B89C-907685344A74}" dt="2025-04-11T00:38:20.628" v="15137" actId="732"/>
          <ac:picMkLst>
            <pc:docMk/>
            <pc:sldMk cId="1025883248" sldId="467"/>
            <ac:picMk id="6" creationId="{F496F31F-A4C1-DF6F-8122-7305D61D8E8F}"/>
          </ac:picMkLst>
        </pc:picChg>
        <pc:picChg chg="add mod">
          <ac:chgData name="Li, Viacheslav Aleksandrovich" userId="81b1df42-0198-406a-808f-e08f9b395d81" providerId="ADAL" clId="{901B9E4C-FB12-2D4B-B89C-907685344A74}" dt="2025-04-07T21:20:04.801" v="8902" actId="1076"/>
          <ac:picMkLst>
            <pc:docMk/>
            <pc:sldMk cId="1025883248" sldId="467"/>
            <ac:picMk id="7" creationId="{20C5CA48-DE1D-949D-EBED-C15D52E2C9DD}"/>
          </ac:picMkLst>
        </pc:picChg>
        <pc:picChg chg="add mod">
          <ac:chgData name="Li, Viacheslav Aleksandrovich" userId="81b1df42-0198-406a-808f-e08f9b395d81" providerId="ADAL" clId="{901B9E4C-FB12-2D4B-B89C-907685344A74}" dt="2025-04-07T21:20:00.180" v="8900" actId="1076"/>
          <ac:picMkLst>
            <pc:docMk/>
            <pc:sldMk cId="1025883248" sldId="467"/>
            <ac:picMk id="12" creationId="{F864B5AC-5553-6C0F-1075-7B5D23ACCB36}"/>
          </ac:picMkLst>
        </pc:picChg>
        <pc:picChg chg="add mod">
          <ac:chgData name="Li, Viacheslav Aleksandrovich" userId="81b1df42-0198-406a-808f-e08f9b395d81" providerId="ADAL" clId="{901B9E4C-FB12-2D4B-B89C-907685344A74}" dt="2025-04-07T21:22:11.811" v="8929" actId="1076"/>
          <ac:picMkLst>
            <pc:docMk/>
            <pc:sldMk cId="1025883248" sldId="467"/>
            <ac:picMk id="14" creationId="{FA8DE5CE-D7F1-674A-E852-FFE12D7AB4C9}"/>
          </ac:picMkLst>
        </pc:picChg>
        <pc:picChg chg="add mod">
          <ac:chgData name="Li, Viacheslav Aleksandrovich" userId="81b1df42-0198-406a-808f-e08f9b395d81" providerId="ADAL" clId="{901B9E4C-FB12-2D4B-B89C-907685344A74}" dt="2025-04-07T21:20:17.040" v="8907" actId="1076"/>
          <ac:picMkLst>
            <pc:docMk/>
            <pc:sldMk cId="1025883248" sldId="467"/>
            <ac:picMk id="16" creationId="{27255B15-05DA-2B99-E093-587B52F3F57C}"/>
          </ac:picMkLst>
        </pc:picChg>
        <pc:picChg chg="add mod">
          <ac:chgData name="Li, Viacheslav Aleksandrovich" userId="81b1df42-0198-406a-808f-e08f9b395d81" providerId="ADAL" clId="{901B9E4C-FB12-2D4B-B89C-907685344A74}" dt="2025-04-07T21:20:10.273" v="8904" actId="14100"/>
          <ac:picMkLst>
            <pc:docMk/>
            <pc:sldMk cId="1025883248" sldId="467"/>
            <ac:picMk id="20" creationId="{F9B5BB6E-F230-2F3D-63BB-1A02B628BACE}"/>
          </ac:picMkLst>
        </pc:picChg>
        <pc:cxnChg chg="add mod topLvl">
          <ac:chgData name="Li, Viacheslav Aleksandrovich" userId="81b1df42-0198-406a-808f-e08f9b395d81" providerId="ADAL" clId="{901B9E4C-FB12-2D4B-B89C-907685344A74}" dt="2025-04-07T21:23:41.638" v="8962" actId="20577"/>
          <ac:cxnSpMkLst>
            <pc:docMk/>
            <pc:sldMk cId="1025883248" sldId="467"/>
            <ac:cxnSpMk id="15" creationId="{6AEA73F3-4A05-9949-BDC8-D186AF13359C}"/>
          </ac:cxnSpMkLst>
        </pc:cxnChg>
      </pc:sldChg>
      <pc:sldChg chg="addSp modSp new del mod ord">
        <pc:chgData name="Li, Viacheslav Aleksandrovich" userId="81b1df42-0198-406a-808f-e08f9b395d81" providerId="ADAL" clId="{901B9E4C-FB12-2D4B-B89C-907685344A74}" dt="2025-04-07T15:18:11.243" v="7705" actId="2696"/>
        <pc:sldMkLst>
          <pc:docMk/>
          <pc:sldMk cId="1919191151" sldId="468"/>
        </pc:sldMkLst>
      </pc:sldChg>
      <pc:sldChg chg="modSp new del mod">
        <pc:chgData name="Li, Viacheslav Aleksandrovich" userId="81b1df42-0198-406a-808f-e08f9b395d81" providerId="ADAL" clId="{901B9E4C-FB12-2D4B-B89C-907685344A74}" dt="2025-04-01T14:57:55.376" v="5349" actId="2696"/>
        <pc:sldMkLst>
          <pc:docMk/>
          <pc:sldMk cId="3599129872" sldId="469"/>
        </pc:sldMkLst>
      </pc:sldChg>
      <pc:sldChg chg="addSp delSp modSp new mod delAnim modAnim">
        <pc:chgData name="Li, Viacheslav Aleksandrovich" userId="81b1df42-0198-406a-808f-e08f9b395d81" providerId="ADAL" clId="{901B9E4C-FB12-2D4B-B89C-907685344A74}" dt="2025-04-07T21:19:30.690" v="8898" actId="20577"/>
        <pc:sldMkLst>
          <pc:docMk/>
          <pc:sldMk cId="1355631315" sldId="470"/>
        </pc:sldMkLst>
        <pc:spChg chg="mod">
          <ac:chgData name="Li, Viacheslav Aleksandrovich" userId="81b1df42-0198-406a-808f-e08f9b395d81" providerId="ADAL" clId="{901B9E4C-FB12-2D4B-B89C-907685344A74}" dt="2025-04-07T21:19:30.690" v="8898" actId="20577"/>
          <ac:spMkLst>
            <pc:docMk/>
            <pc:sldMk cId="1355631315" sldId="470"/>
            <ac:spMk id="2" creationId="{AF13EE13-B9A9-3F42-50D8-992ED0ED913F}"/>
          </ac:spMkLst>
        </pc:spChg>
        <pc:spChg chg="mod">
          <ac:chgData name="Li, Viacheslav Aleksandrovich" userId="81b1df42-0198-406a-808f-e08f9b395d81" providerId="ADAL" clId="{901B9E4C-FB12-2D4B-B89C-907685344A74}" dt="2025-03-30T18:03:31.509" v="3267" actId="20577"/>
          <ac:spMkLst>
            <pc:docMk/>
            <pc:sldMk cId="1355631315" sldId="470"/>
            <ac:spMk id="4" creationId="{557F70C2-2ED2-5526-0108-2C477317A768}"/>
          </ac:spMkLst>
        </pc:spChg>
        <pc:spChg chg="add mod">
          <ac:chgData name="Li, Viacheslav Aleksandrovich" userId="81b1df42-0198-406a-808f-e08f9b395d81" providerId="ADAL" clId="{901B9E4C-FB12-2D4B-B89C-907685344A74}" dt="2025-04-07T15:11:42.766" v="7406" actId="6549"/>
          <ac:spMkLst>
            <pc:docMk/>
            <pc:sldMk cId="1355631315" sldId="470"/>
            <ac:spMk id="5" creationId="{AA78FBDF-10EC-15A7-65CB-C48048A95284}"/>
          </ac:spMkLst>
        </pc:spChg>
        <pc:spChg chg="add mod">
          <ac:chgData name="Li, Viacheslav Aleksandrovich" userId="81b1df42-0198-406a-808f-e08f9b395d81" providerId="ADAL" clId="{901B9E4C-FB12-2D4B-B89C-907685344A74}" dt="2025-04-07T21:14:12.695" v="8597" actId="1076"/>
          <ac:spMkLst>
            <pc:docMk/>
            <pc:sldMk cId="1355631315" sldId="470"/>
            <ac:spMk id="8" creationId="{BE86AA67-4655-A42B-9992-902FE91C2F0E}"/>
          </ac:spMkLst>
        </pc:spChg>
        <pc:spChg chg="add mod">
          <ac:chgData name="Li, Viacheslav Aleksandrovich" userId="81b1df42-0198-406a-808f-e08f9b395d81" providerId="ADAL" clId="{901B9E4C-FB12-2D4B-B89C-907685344A74}" dt="2025-04-07T21:13:09.330" v="8584" actId="1076"/>
          <ac:spMkLst>
            <pc:docMk/>
            <pc:sldMk cId="1355631315" sldId="470"/>
            <ac:spMk id="10" creationId="{85F294BC-DC74-DD9D-ECC9-EA0EC9068D0E}"/>
          </ac:spMkLst>
        </pc:spChg>
        <pc:spChg chg="add mod">
          <ac:chgData name="Li, Viacheslav Aleksandrovich" userId="81b1df42-0198-406a-808f-e08f9b395d81" providerId="ADAL" clId="{901B9E4C-FB12-2D4B-B89C-907685344A74}" dt="2025-04-07T21:13:07.310" v="8583" actId="14100"/>
          <ac:spMkLst>
            <pc:docMk/>
            <pc:sldMk cId="1355631315" sldId="470"/>
            <ac:spMk id="11" creationId="{42C0C121-DD93-67F5-D98B-A7A875D13E5C}"/>
          </ac:spMkLst>
        </pc:spChg>
        <pc:spChg chg="mod">
          <ac:chgData name="Li, Viacheslav Aleksandrovich" userId="81b1df42-0198-406a-808f-e08f9b395d81" providerId="ADAL" clId="{901B9E4C-FB12-2D4B-B89C-907685344A74}" dt="2025-04-07T21:17:00.491" v="8658" actId="1076"/>
          <ac:spMkLst>
            <pc:docMk/>
            <pc:sldMk cId="1355631315" sldId="470"/>
            <ac:spMk id="26" creationId="{166A57F2-22EB-7A17-4128-C26351D652F8}"/>
          </ac:spMkLst>
        </pc:spChg>
        <pc:spChg chg="mod">
          <ac:chgData name="Li, Viacheslav Aleksandrovich" userId="81b1df42-0198-406a-808f-e08f9b395d81" providerId="ADAL" clId="{901B9E4C-FB12-2D4B-B89C-907685344A74}" dt="2025-04-07T21:16:04.397" v="8639"/>
          <ac:spMkLst>
            <pc:docMk/>
            <pc:sldMk cId="1355631315" sldId="470"/>
            <ac:spMk id="28" creationId="{790B14EC-D7B4-B481-6EBC-D68E995BE3CE}"/>
          </ac:spMkLst>
        </pc:spChg>
        <pc:spChg chg="mod">
          <ac:chgData name="Li, Viacheslav Aleksandrovich" userId="81b1df42-0198-406a-808f-e08f9b395d81" providerId="ADAL" clId="{901B9E4C-FB12-2D4B-B89C-907685344A74}" dt="2025-04-07T21:16:04.397" v="8639"/>
          <ac:spMkLst>
            <pc:docMk/>
            <pc:sldMk cId="1355631315" sldId="470"/>
            <ac:spMk id="30" creationId="{25C61132-C9C7-FB4F-9AD0-A235E3D647AF}"/>
          </ac:spMkLst>
        </pc:spChg>
        <pc:spChg chg="mod">
          <ac:chgData name="Li, Viacheslav Aleksandrovich" userId="81b1df42-0198-406a-808f-e08f9b395d81" providerId="ADAL" clId="{901B9E4C-FB12-2D4B-B89C-907685344A74}" dt="2025-04-07T21:16:04.397" v="8639"/>
          <ac:spMkLst>
            <pc:docMk/>
            <pc:sldMk cId="1355631315" sldId="470"/>
            <ac:spMk id="31" creationId="{6F8E04EB-2F6E-A8A4-971E-5C3B8D1B23EB}"/>
          </ac:spMkLst>
        </pc:spChg>
        <pc:spChg chg="mod">
          <ac:chgData name="Li, Viacheslav Aleksandrovich" userId="81b1df42-0198-406a-808f-e08f9b395d81" providerId="ADAL" clId="{901B9E4C-FB12-2D4B-B89C-907685344A74}" dt="2025-04-07T21:16:04.397" v="8639"/>
          <ac:spMkLst>
            <pc:docMk/>
            <pc:sldMk cId="1355631315" sldId="470"/>
            <ac:spMk id="32" creationId="{4312ED16-845A-C647-9101-08741DC710CE}"/>
          </ac:spMkLst>
        </pc:spChg>
        <pc:spChg chg="mod">
          <ac:chgData name="Li, Viacheslav Aleksandrovich" userId="81b1df42-0198-406a-808f-e08f9b395d81" providerId="ADAL" clId="{901B9E4C-FB12-2D4B-B89C-907685344A74}" dt="2025-04-07T21:16:04.397" v="8639"/>
          <ac:spMkLst>
            <pc:docMk/>
            <pc:sldMk cId="1355631315" sldId="470"/>
            <ac:spMk id="34" creationId="{FE79036D-1275-6029-08F1-4050066DBD2A}"/>
          </ac:spMkLst>
        </pc:spChg>
        <pc:grpChg chg="add mod">
          <ac:chgData name="Li, Viacheslav Aleksandrovich" userId="81b1df42-0198-406a-808f-e08f9b395d81" providerId="ADAL" clId="{901B9E4C-FB12-2D4B-B89C-907685344A74}" dt="2025-04-07T21:16:37.717" v="8648" actId="14100"/>
          <ac:grpSpMkLst>
            <pc:docMk/>
            <pc:sldMk cId="1355631315" sldId="470"/>
            <ac:grpSpMk id="25" creationId="{5D97D445-D7EF-7597-BEFF-8BF58137FC92}"/>
          </ac:grpSpMkLst>
        </pc:grpChg>
        <pc:picChg chg="add mod">
          <ac:chgData name="Li, Viacheslav Aleksandrovich" userId="81b1df42-0198-406a-808f-e08f9b395d81" providerId="ADAL" clId="{901B9E4C-FB12-2D4B-B89C-907685344A74}" dt="2025-04-07T21:13:05.116" v="8582" actId="1076"/>
          <ac:picMkLst>
            <pc:docMk/>
            <pc:sldMk cId="1355631315" sldId="470"/>
            <ac:picMk id="9" creationId="{A6B4CDBB-7103-9FC3-6666-4A278F27A0C7}"/>
          </ac:picMkLst>
        </pc:picChg>
        <pc:picChg chg="add mod">
          <ac:chgData name="Li, Viacheslav Aleksandrovich" userId="81b1df42-0198-406a-808f-e08f9b395d81" providerId="ADAL" clId="{901B9E4C-FB12-2D4B-B89C-907685344A74}" dt="2025-04-07T21:14:17.014" v="8599" actId="1076"/>
          <ac:picMkLst>
            <pc:docMk/>
            <pc:sldMk cId="1355631315" sldId="470"/>
            <ac:picMk id="18" creationId="{F2203810-75A9-A2C7-505F-D83C48E60A31}"/>
          </ac:picMkLst>
        </pc:picChg>
        <pc:picChg chg="add mod">
          <ac:chgData name="Li, Viacheslav Aleksandrovich" userId="81b1df42-0198-406a-808f-e08f9b395d81" providerId="ADAL" clId="{901B9E4C-FB12-2D4B-B89C-907685344A74}" dt="2025-04-07T21:14:19.234" v="8600" actId="1076"/>
          <ac:picMkLst>
            <pc:docMk/>
            <pc:sldMk cId="1355631315" sldId="470"/>
            <ac:picMk id="20" creationId="{EB776954-6F48-994A-E6A2-AE410A472A02}"/>
          </ac:picMkLst>
        </pc:picChg>
        <pc:picChg chg="add mod">
          <ac:chgData name="Li, Viacheslav Aleksandrovich" userId="81b1df42-0198-406a-808f-e08f9b395d81" providerId="ADAL" clId="{901B9E4C-FB12-2D4B-B89C-907685344A74}" dt="2025-04-07T21:16:13.914" v="8645" actId="1076"/>
          <ac:picMkLst>
            <pc:docMk/>
            <pc:sldMk cId="1355631315" sldId="470"/>
            <ac:picMk id="22" creationId="{0CB6B8C0-E6B5-279C-5D76-04D6276DEDCC}"/>
          </ac:picMkLst>
        </pc:picChg>
        <pc:picChg chg="add mod">
          <ac:chgData name="Li, Viacheslav Aleksandrovich" userId="81b1df42-0198-406a-808f-e08f9b395d81" providerId="ADAL" clId="{901B9E4C-FB12-2D4B-B89C-907685344A74}" dt="2025-04-07T21:16:15.413" v="8646" actId="1076"/>
          <ac:picMkLst>
            <pc:docMk/>
            <pc:sldMk cId="1355631315" sldId="470"/>
            <ac:picMk id="24" creationId="{5714D7F1-6D44-D391-9BAA-8E5E7019D5B7}"/>
          </ac:picMkLst>
        </pc:picChg>
        <pc:picChg chg="mod">
          <ac:chgData name="Li, Viacheslav Aleksandrovich" userId="81b1df42-0198-406a-808f-e08f9b395d81" providerId="ADAL" clId="{901B9E4C-FB12-2D4B-B89C-907685344A74}" dt="2025-04-07T21:16:04.397" v="8639"/>
          <ac:picMkLst>
            <pc:docMk/>
            <pc:sldMk cId="1355631315" sldId="470"/>
            <ac:picMk id="27" creationId="{DD6DA9A7-6D3E-F510-F88A-7B4CBD0CE62D}"/>
          </ac:picMkLst>
        </pc:picChg>
        <pc:picChg chg="mod">
          <ac:chgData name="Li, Viacheslav Aleksandrovich" userId="81b1df42-0198-406a-808f-e08f9b395d81" providerId="ADAL" clId="{901B9E4C-FB12-2D4B-B89C-907685344A74}" dt="2025-04-07T21:16:04.397" v="8639"/>
          <ac:picMkLst>
            <pc:docMk/>
            <pc:sldMk cId="1355631315" sldId="470"/>
            <ac:picMk id="29" creationId="{A55EAE28-E957-3ABA-68E6-CD18E12897B2}"/>
          </ac:picMkLst>
        </pc:picChg>
        <pc:picChg chg="add mod">
          <ac:chgData name="Li, Viacheslav Aleksandrovich" userId="81b1df42-0198-406a-808f-e08f9b395d81" providerId="ADAL" clId="{901B9E4C-FB12-2D4B-B89C-907685344A74}" dt="2025-04-07T21:16:43.312" v="8652" actId="1076"/>
          <ac:picMkLst>
            <pc:docMk/>
            <pc:sldMk cId="1355631315" sldId="470"/>
            <ac:picMk id="37" creationId="{4244D277-7CAE-59ED-315A-6323CB77D2A3}"/>
          </ac:picMkLst>
        </pc:picChg>
        <pc:cxnChg chg="mod">
          <ac:chgData name="Li, Viacheslav Aleksandrovich" userId="81b1df42-0198-406a-808f-e08f9b395d81" providerId="ADAL" clId="{901B9E4C-FB12-2D4B-B89C-907685344A74}" dt="2025-04-07T21:16:04.397" v="8639"/>
          <ac:cxnSpMkLst>
            <pc:docMk/>
            <pc:sldMk cId="1355631315" sldId="470"/>
            <ac:cxnSpMk id="33" creationId="{9FCBEB85-3E23-B11C-2B66-18655163FEBF}"/>
          </ac:cxnSpMkLst>
        </pc:cxnChg>
      </pc:sldChg>
      <pc:sldChg chg="addSp delSp modSp new del mod">
        <pc:chgData name="Li, Viacheslav Aleksandrovich" userId="81b1df42-0198-406a-808f-e08f9b395d81" providerId="ADAL" clId="{901B9E4C-FB12-2D4B-B89C-907685344A74}" dt="2025-04-09T00:34:48.254" v="11527" actId="2696"/>
        <pc:sldMkLst>
          <pc:docMk/>
          <pc:sldMk cId="2795844777" sldId="471"/>
        </pc:sldMkLst>
      </pc:sldChg>
      <pc:sldChg chg="add">
        <pc:chgData name="Li, Viacheslav Aleksandrovich" userId="81b1df42-0198-406a-808f-e08f9b395d81" providerId="ADAL" clId="{901B9E4C-FB12-2D4B-B89C-907685344A74}" dt="2025-04-09T00:34:52.633" v="11528"/>
        <pc:sldMkLst>
          <pc:docMk/>
          <pc:sldMk cId="3661036873" sldId="471"/>
        </pc:sldMkLst>
      </pc:sldChg>
      <pc:sldChg chg="modSp new del mod">
        <pc:chgData name="Li, Viacheslav Aleksandrovich" userId="81b1df42-0198-406a-808f-e08f9b395d81" providerId="ADAL" clId="{901B9E4C-FB12-2D4B-B89C-907685344A74}" dt="2025-03-30T19:10:04.713" v="4889" actId="2696"/>
        <pc:sldMkLst>
          <pc:docMk/>
          <pc:sldMk cId="938335175" sldId="472"/>
        </pc:sldMkLst>
      </pc:sldChg>
      <pc:sldChg chg="addSp delSp modSp new mod">
        <pc:chgData name="Li, Viacheslav Aleksandrovich" userId="81b1df42-0198-406a-808f-e08f9b395d81" providerId="ADAL" clId="{901B9E4C-FB12-2D4B-B89C-907685344A74}" dt="2025-04-09T22:33:11.101" v="12761"/>
        <pc:sldMkLst>
          <pc:docMk/>
          <pc:sldMk cId="4190009088" sldId="473"/>
        </pc:sldMkLst>
        <pc:spChg chg="mod">
          <ac:chgData name="Li, Viacheslav Aleksandrovich" userId="81b1df42-0198-406a-808f-e08f9b395d81" providerId="ADAL" clId="{901B9E4C-FB12-2D4B-B89C-907685344A74}" dt="2025-04-06T15:27:36.403" v="6335" actId="115"/>
          <ac:spMkLst>
            <pc:docMk/>
            <pc:sldMk cId="4190009088" sldId="473"/>
            <ac:spMk id="2" creationId="{479DF475-73E3-2EE0-22D4-7A8908608C1A}"/>
          </ac:spMkLst>
        </pc:spChg>
        <pc:spChg chg="add mod">
          <ac:chgData name="Li, Viacheslav Aleksandrovich" userId="81b1df42-0198-406a-808f-e08f9b395d81" providerId="ADAL" clId="{901B9E4C-FB12-2D4B-B89C-907685344A74}" dt="2025-04-01T15:09:26.774" v="5712"/>
          <ac:spMkLst>
            <pc:docMk/>
            <pc:sldMk cId="4190009088" sldId="473"/>
            <ac:spMk id="3" creationId="{9847B3C2-E64A-622E-857B-3BE82BF684CD}"/>
          </ac:spMkLst>
        </pc:spChg>
        <pc:spChg chg="mod">
          <ac:chgData name="Li, Viacheslav Aleksandrovich" userId="81b1df42-0198-406a-808f-e08f9b395d81" providerId="ADAL" clId="{901B9E4C-FB12-2D4B-B89C-907685344A74}" dt="2025-03-30T18:10:42.068" v="3486" actId="20577"/>
          <ac:spMkLst>
            <pc:docMk/>
            <pc:sldMk cId="4190009088" sldId="473"/>
            <ac:spMk id="4" creationId="{B7D536CE-7C66-4BCB-89D9-348A03B54129}"/>
          </ac:spMkLst>
        </pc:spChg>
        <pc:spChg chg="add mod">
          <ac:chgData name="Li, Viacheslav Aleksandrovich" userId="81b1df42-0198-406a-808f-e08f9b395d81" providerId="ADAL" clId="{901B9E4C-FB12-2D4B-B89C-907685344A74}" dt="2025-04-01T15:01:32.464" v="5457" actId="14100"/>
          <ac:spMkLst>
            <pc:docMk/>
            <pc:sldMk cId="4190009088" sldId="473"/>
            <ac:spMk id="9" creationId="{97074B1C-AA7D-8DD1-F263-D6A6AD31AFAF}"/>
          </ac:spMkLst>
        </pc:spChg>
        <pc:spChg chg="add mod">
          <ac:chgData name="Li, Viacheslav Aleksandrovich" userId="81b1df42-0198-406a-808f-e08f9b395d81" providerId="ADAL" clId="{901B9E4C-FB12-2D4B-B89C-907685344A74}" dt="2025-04-06T15:28:05.967" v="6337" actId="14861"/>
          <ac:spMkLst>
            <pc:docMk/>
            <pc:sldMk cId="4190009088" sldId="473"/>
            <ac:spMk id="10" creationId="{E93C217A-47D8-2419-3128-3B14CEF61DC7}"/>
          </ac:spMkLst>
        </pc:spChg>
        <pc:picChg chg="add mod">
          <ac:chgData name="Li, Viacheslav Aleksandrovich" userId="81b1df42-0198-406a-808f-e08f9b395d81" providerId="ADAL" clId="{901B9E4C-FB12-2D4B-B89C-907685344A74}" dt="2025-03-30T18:11:30.031" v="3498" actId="1076"/>
          <ac:picMkLst>
            <pc:docMk/>
            <pc:sldMk cId="4190009088" sldId="473"/>
            <ac:picMk id="5" creationId="{FE6A6685-2FC0-C201-5A0F-6F21FF7262FC}"/>
          </ac:picMkLst>
        </pc:picChg>
        <pc:picChg chg="add mod">
          <ac:chgData name="Li, Viacheslav Aleksandrovich" userId="81b1df42-0198-406a-808f-e08f9b395d81" providerId="ADAL" clId="{901B9E4C-FB12-2D4B-B89C-907685344A74}" dt="2025-03-30T18:11:31.775" v="3499" actId="1076"/>
          <ac:picMkLst>
            <pc:docMk/>
            <pc:sldMk cId="4190009088" sldId="473"/>
            <ac:picMk id="7" creationId="{28F220B3-8C1C-C694-EE12-41ABB2BE268B}"/>
          </ac:picMkLst>
        </pc:picChg>
        <pc:picChg chg="add mod modCrop">
          <ac:chgData name="Li, Viacheslav Aleksandrovich" userId="81b1df42-0198-406a-808f-e08f9b395d81" providerId="ADAL" clId="{901B9E4C-FB12-2D4B-B89C-907685344A74}" dt="2025-04-09T22:33:11.101" v="12761"/>
          <ac:picMkLst>
            <pc:docMk/>
            <pc:sldMk cId="4190009088" sldId="473"/>
            <ac:picMk id="8" creationId="{A63E34A9-C83F-0DB5-360E-BF44027AC4BE}"/>
          </ac:picMkLst>
        </pc:picChg>
      </pc:sldChg>
      <pc:sldChg chg="add">
        <pc:chgData name="Li, Viacheslav Aleksandrovich" userId="81b1df42-0198-406a-808f-e08f9b395d81" providerId="ADAL" clId="{901B9E4C-FB12-2D4B-B89C-907685344A74}" dt="2025-04-09T00:34:52.633" v="11528"/>
        <pc:sldMkLst>
          <pc:docMk/>
          <pc:sldMk cId="2331126744" sldId="474"/>
        </pc:sldMkLst>
      </pc:sldChg>
      <pc:sldChg chg="addSp modSp add del mod">
        <pc:chgData name="Li, Viacheslav Aleksandrovich" userId="81b1df42-0198-406a-808f-e08f9b395d81" providerId="ADAL" clId="{901B9E4C-FB12-2D4B-B89C-907685344A74}" dt="2025-04-09T00:34:48.254" v="11527" actId="2696"/>
        <pc:sldMkLst>
          <pc:docMk/>
          <pc:sldMk cId="4185773076" sldId="474"/>
        </pc:sldMkLst>
      </pc:sldChg>
      <pc:sldChg chg="add">
        <pc:chgData name="Li, Viacheslav Aleksandrovich" userId="81b1df42-0198-406a-808f-e08f9b395d81" providerId="ADAL" clId="{901B9E4C-FB12-2D4B-B89C-907685344A74}" dt="2025-04-09T00:34:52.633" v="11528"/>
        <pc:sldMkLst>
          <pc:docMk/>
          <pc:sldMk cId="1944253161" sldId="475"/>
        </pc:sldMkLst>
      </pc:sldChg>
      <pc:sldChg chg="addSp delSp modSp add del mod">
        <pc:chgData name="Li, Viacheslav Aleksandrovich" userId="81b1df42-0198-406a-808f-e08f9b395d81" providerId="ADAL" clId="{901B9E4C-FB12-2D4B-B89C-907685344A74}" dt="2025-04-09T00:34:48.254" v="11527" actId="2696"/>
        <pc:sldMkLst>
          <pc:docMk/>
          <pc:sldMk cId="2528266326" sldId="475"/>
        </pc:sldMkLst>
      </pc:sldChg>
      <pc:sldChg chg="addSp delSp modSp new mod">
        <pc:chgData name="Li, Viacheslav Aleksandrovich" userId="81b1df42-0198-406a-808f-e08f9b395d81" providerId="ADAL" clId="{901B9E4C-FB12-2D4B-B89C-907685344A74}" dt="2025-04-11T00:33:18.262" v="15074" actId="732"/>
        <pc:sldMkLst>
          <pc:docMk/>
          <pc:sldMk cId="3389581614" sldId="476"/>
        </pc:sldMkLst>
        <pc:spChg chg="mod">
          <ac:chgData name="Li, Viacheslav Aleksandrovich" userId="81b1df42-0198-406a-808f-e08f9b395d81" providerId="ADAL" clId="{901B9E4C-FB12-2D4B-B89C-907685344A74}" dt="2025-04-09T01:10:58.857" v="12120" actId="20577"/>
          <ac:spMkLst>
            <pc:docMk/>
            <pc:sldMk cId="3389581614" sldId="476"/>
            <ac:spMk id="2" creationId="{154CD58E-A598-8895-0059-440D2663D712}"/>
          </ac:spMkLst>
        </pc:spChg>
        <pc:spChg chg="mod">
          <ac:chgData name="Li, Viacheslav Aleksandrovich" userId="81b1df42-0198-406a-808f-e08f9b395d81" providerId="ADAL" clId="{901B9E4C-FB12-2D4B-B89C-907685344A74}" dt="2025-04-10T19:34:15.657" v="15039" actId="1036"/>
          <ac:spMkLst>
            <pc:docMk/>
            <pc:sldMk cId="3389581614" sldId="476"/>
            <ac:spMk id="3" creationId="{7B0EEC1A-C7EC-B80F-B71C-D50D8B40AFF6}"/>
          </ac:spMkLst>
        </pc:spChg>
        <pc:spChg chg="mod">
          <ac:chgData name="Li, Viacheslav Aleksandrovich" userId="81b1df42-0198-406a-808f-e08f9b395d81" providerId="ADAL" clId="{901B9E4C-FB12-2D4B-B89C-907685344A74}" dt="2025-04-10T19:45:06.488" v="15053" actId="20577"/>
          <ac:spMkLst>
            <pc:docMk/>
            <pc:sldMk cId="3389581614" sldId="476"/>
            <ac:spMk id="4" creationId="{E239F14D-5146-65CC-F508-6EE265A6651C}"/>
          </ac:spMkLst>
        </pc:spChg>
        <pc:spChg chg="add mod">
          <ac:chgData name="Li, Viacheslav Aleksandrovich" userId="81b1df42-0198-406a-808f-e08f9b395d81" providerId="ADAL" clId="{901B9E4C-FB12-2D4B-B89C-907685344A74}" dt="2025-04-09T01:06:26.326" v="11936" actId="1076"/>
          <ac:spMkLst>
            <pc:docMk/>
            <pc:sldMk cId="3389581614" sldId="476"/>
            <ac:spMk id="7" creationId="{E10D5E3A-6B4D-EF9E-75BE-A6ED77A2EB5D}"/>
          </ac:spMkLst>
        </pc:spChg>
        <pc:picChg chg="add mod modCrop">
          <ac:chgData name="Li, Viacheslav Aleksandrovich" userId="81b1df42-0198-406a-808f-e08f9b395d81" providerId="ADAL" clId="{901B9E4C-FB12-2D4B-B89C-907685344A74}" dt="2025-04-11T00:33:18.262" v="15074" actId="732"/>
          <ac:picMkLst>
            <pc:docMk/>
            <pc:sldMk cId="3389581614" sldId="476"/>
            <ac:picMk id="5" creationId="{F63C1A7E-CFF8-2CB8-DAA6-24BEB3CD2FE2}"/>
          </ac:picMkLst>
        </pc:picChg>
        <pc:picChg chg="add mod">
          <ac:chgData name="Li, Viacheslav Aleksandrovich" userId="81b1df42-0198-406a-808f-e08f9b395d81" providerId="ADAL" clId="{901B9E4C-FB12-2D4B-B89C-907685344A74}" dt="2025-04-11T00:33:11.689" v="15073" actId="1076"/>
          <ac:picMkLst>
            <pc:docMk/>
            <pc:sldMk cId="3389581614" sldId="476"/>
            <ac:picMk id="6" creationId="{9B1E6D6E-21EE-79A7-B8C7-EA9D2EEDA71F}"/>
          </ac:picMkLst>
        </pc:picChg>
        <pc:picChg chg="add mod">
          <ac:chgData name="Li, Viacheslav Aleksandrovich" userId="81b1df42-0198-406a-808f-e08f9b395d81" providerId="ADAL" clId="{901B9E4C-FB12-2D4B-B89C-907685344A74}" dt="2025-04-09T01:08:43.823" v="12036" actId="14100"/>
          <ac:picMkLst>
            <pc:docMk/>
            <pc:sldMk cId="3389581614" sldId="476"/>
            <ac:picMk id="10" creationId="{C61A1219-06FC-E48B-9FDD-9F93090BA30C}"/>
          </ac:picMkLst>
        </pc:picChg>
      </pc:sldChg>
      <pc:sldChg chg="add del">
        <pc:chgData name="Li, Viacheslav Aleksandrovich" userId="81b1df42-0198-406a-808f-e08f9b395d81" providerId="ADAL" clId="{901B9E4C-FB12-2D4B-B89C-907685344A74}" dt="2025-04-08T18:14:18.863" v="9810" actId="2696"/>
        <pc:sldMkLst>
          <pc:docMk/>
          <pc:sldMk cId="795041416" sldId="477"/>
        </pc:sldMkLst>
      </pc:sldChg>
      <pc:sldChg chg="add del">
        <pc:chgData name="Li, Viacheslav Aleksandrovich" userId="81b1df42-0198-406a-808f-e08f9b395d81" providerId="ADAL" clId="{901B9E4C-FB12-2D4B-B89C-907685344A74}" dt="2025-04-08T18:14:22.326" v="9812"/>
        <pc:sldMkLst>
          <pc:docMk/>
          <pc:sldMk cId="2285694771" sldId="477"/>
        </pc:sldMkLst>
      </pc:sldChg>
      <pc:sldChg chg="addSp delSp modSp new del mod ord">
        <pc:chgData name="Li, Viacheslav Aleksandrovich" userId="81b1df42-0198-406a-808f-e08f9b395d81" providerId="ADAL" clId="{901B9E4C-FB12-2D4B-B89C-907685344A74}" dt="2025-04-07T21:53:05.425" v="9355" actId="2696"/>
        <pc:sldMkLst>
          <pc:docMk/>
          <pc:sldMk cId="2512836117" sldId="477"/>
        </pc:sldMkLst>
      </pc:sldChg>
      <pc:sldChg chg="addSp delSp modSp add mod">
        <pc:chgData name="Li, Viacheslav Aleksandrovich" userId="81b1df42-0198-406a-808f-e08f9b395d81" providerId="ADAL" clId="{901B9E4C-FB12-2D4B-B89C-907685344A74}" dt="2025-05-02T01:39:40.863" v="15248" actId="207"/>
        <pc:sldMkLst>
          <pc:docMk/>
          <pc:sldMk cId="4049337192" sldId="477"/>
        </pc:sldMkLst>
        <pc:spChg chg="add mod">
          <ac:chgData name="Li, Viacheslav Aleksandrovich" userId="81b1df42-0198-406a-808f-e08f9b395d81" providerId="ADAL" clId="{901B9E4C-FB12-2D4B-B89C-907685344A74}" dt="2025-05-02T01:39:36.765" v="15246" actId="1076"/>
          <ac:spMkLst>
            <pc:docMk/>
            <pc:sldMk cId="4049337192" sldId="477"/>
            <ac:spMk id="3" creationId="{DDB40A63-6CF2-6E3E-ADA3-DF46F51ABDB8}"/>
          </ac:spMkLst>
        </pc:spChg>
        <pc:spChg chg="mod">
          <ac:chgData name="Li, Viacheslav Aleksandrovich" userId="81b1df42-0198-406a-808f-e08f9b395d81" providerId="ADAL" clId="{901B9E4C-FB12-2D4B-B89C-907685344A74}" dt="2025-05-02T01:39:40.863" v="15248" actId="207"/>
          <ac:spMkLst>
            <pc:docMk/>
            <pc:sldMk cId="4049337192" sldId="477"/>
            <ac:spMk id="4" creationId="{8750ED5A-5F40-E749-CC7E-E0FE2EEE046D}"/>
          </ac:spMkLst>
        </pc:spChg>
        <pc:spChg chg="add mod">
          <ac:chgData name="Li, Viacheslav Aleksandrovich" userId="81b1df42-0198-406a-808f-e08f9b395d81" providerId="ADAL" clId="{901B9E4C-FB12-2D4B-B89C-907685344A74}" dt="2025-04-08T23:45:08.970" v="9956" actId="20577"/>
          <ac:spMkLst>
            <pc:docMk/>
            <pc:sldMk cId="4049337192" sldId="477"/>
            <ac:spMk id="9" creationId="{A919C483-9510-7CEF-F75B-B7B105017576}"/>
          </ac:spMkLst>
        </pc:spChg>
        <pc:spChg chg="add mod">
          <ac:chgData name="Li, Viacheslav Aleksandrovich" userId="81b1df42-0198-406a-808f-e08f9b395d81" providerId="ADAL" clId="{901B9E4C-FB12-2D4B-B89C-907685344A74}" dt="2025-04-08T23:45:46.952" v="10013" actId="1076"/>
          <ac:spMkLst>
            <pc:docMk/>
            <pc:sldMk cId="4049337192" sldId="477"/>
            <ac:spMk id="10" creationId="{B5A25D55-6FAE-CAFE-53AA-238973FFA09E}"/>
          </ac:spMkLst>
        </pc:spChg>
        <pc:spChg chg="add del">
          <ac:chgData name="Li, Viacheslav Aleksandrovich" userId="81b1df42-0198-406a-808f-e08f9b395d81" providerId="ADAL" clId="{901B9E4C-FB12-2D4B-B89C-907685344A74}" dt="2025-05-02T01:39:19.637" v="15239" actId="22"/>
          <ac:spMkLst>
            <pc:docMk/>
            <pc:sldMk cId="4049337192" sldId="477"/>
            <ac:spMk id="11" creationId="{ADC77591-542F-8D94-8BB3-7D5F5175E53A}"/>
          </ac:spMkLst>
        </pc:spChg>
        <pc:picChg chg="add mod">
          <ac:chgData name="Li, Viacheslav Aleksandrovich" userId="81b1df42-0198-406a-808f-e08f9b395d81" providerId="ADAL" clId="{901B9E4C-FB12-2D4B-B89C-907685344A74}" dt="2025-04-08T23:44:16.407" v="9915" actId="1076"/>
          <ac:picMkLst>
            <pc:docMk/>
            <pc:sldMk cId="4049337192" sldId="477"/>
            <ac:picMk id="7" creationId="{41A959F1-B340-C4EE-2184-9C8B737BD47B}"/>
          </ac:picMkLst>
        </pc:picChg>
      </pc:sldChg>
      <pc:sldChg chg="add del">
        <pc:chgData name="Li, Viacheslav Aleksandrovich" userId="81b1df42-0198-406a-808f-e08f9b395d81" providerId="ADAL" clId="{901B9E4C-FB12-2D4B-B89C-907685344A74}" dt="2025-04-09T00:37:15.967" v="11572" actId="2696"/>
        <pc:sldMkLst>
          <pc:docMk/>
          <pc:sldMk cId="1463936168" sldId="478"/>
        </pc:sldMkLst>
      </pc:sldChg>
      <pc:sldChg chg="addSp delSp modSp add mod">
        <pc:chgData name="Li, Viacheslav Aleksandrovich" userId="81b1df42-0198-406a-808f-e08f9b395d81" providerId="ADAL" clId="{901B9E4C-FB12-2D4B-B89C-907685344A74}" dt="2025-05-02T02:24:25.965" v="15374" actId="14861"/>
        <pc:sldMkLst>
          <pc:docMk/>
          <pc:sldMk cId="743988526" sldId="479"/>
        </pc:sldMkLst>
        <pc:spChg chg="add mod">
          <ac:chgData name="Li, Viacheslav Aleksandrovich" userId="81b1df42-0198-406a-808f-e08f9b395d81" providerId="ADAL" clId="{901B9E4C-FB12-2D4B-B89C-907685344A74}" dt="2025-05-02T02:24:25.965" v="15374" actId="14861"/>
          <ac:spMkLst>
            <pc:docMk/>
            <pc:sldMk cId="743988526" sldId="479"/>
            <ac:spMk id="3" creationId="{A3FA7CAB-486E-C409-7CD2-FDD61AABB270}"/>
          </ac:spMkLst>
        </pc:spChg>
        <pc:graphicFrameChg chg="modGraphic">
          <ac:chgData name="Li, Viacheslav Aleksandrovich" userId="81b1df42-0198-406a-808f-e08f9b395d81" providerId="ADAL" clId="{901B9E4C-FB12-2D4B-B89C-907685344A74}" dt="2025-04-09T22:24:38.271" v="12758" actId="113"/>
          <ac:graphicFrameMkLst>
            <pc:docMk/>
            <pc:sldMk cId="743988526" sldId="479"/>
            <ac:graphicFrameMk id="11" creationId="{A24B1E9D-4425-C2EB-B16B-64FEE646C350}"/>
          </ac:graphicFrameMkLst>
        </pc:graphicFrameChg>
        <pc:picChg chg="add mod">
          <ac:chgData name="Li, Viacheslav Aleksandrovich" userId="81b1df42-0198-406a-808f-e08f9b395d81" providerId="ADAL" clId="{901B9E4C-FB12-2D4B-B89C-907685344A74}" dt="2025-05-02T02:24:10.360" v="15364" actId="1037"/>
          <ac:picMkLst>
            <pc:docMk/>
            <pc:sldMk cId="743988526" sldId="479"/>
            <ac:picMk id="5" creationId="{92DE16E3-09CA-2C5C-5879-432FC8F97AD6}"/>
          </ac:picMkLst>
        </pc:picChg>
      </pc:sldChg>
      <pc:sldChg chg="addSp modSp new mod">
        <pc:chgData name="Li, Viacheslav Aleksandrovich" userId="81b1df42-0198-406a-808f-e08f9b395d81" providerId="ADAL" clId="{901B9E4C-FB12-2D4B-B89C-907685344A74}" dt="2025-04-07T15:39:53.502" v="7964"/>
        <pc:sldMkLst>
          <pc:docMk/>
          <pc:sldMk cId="74132309" sldId="480"/>
        </pc:sldMkLst>
        <pc:spChg chg="mod">
          <ac:chgData name="Li, Viacheslav Aleksandrovich" userId="81b1df42-0198-406a-808f-e08f9b395d81" providerId="ADAL" clId="{901B9E4C-FB12-2D4B-B89C-907685344A74}" dt="2025-03-30T19:16:06.412" v="5195" actId="20577"/>
          <ac:spMkLst>
            <pc:docMk/>
            <pc:sldMk cId="74132309" sldId="480"/>
            <ac:spMk id="2" creationId="{A979CB74-76EF-21B8-55B2-2AA0F6FC9111}"/>
          </ac:spMkLst>
        </pc:spChg>
        <pc:spChg chg="mod">
          <ac:chgData name="Li, Viacheslav Aleksandrovich" userId="81b1df42-0198-406a-808f-e08f9b395d81" providerId="ADAL" clId="{901B9E4C-FB12-2D4B-B89C-907685344A74}" dt="2025-04-07T15:39:53.502" v="7964"/>
          <ac:spMkLst>
            <pc:docMk/>
            <pc:sldMk cId="74132309" sldId="480"/>
            <ac:spMk id="3" creationId="{64D245A4-6CF2-0A1A-BBAC-23A305A6B840}"/>
          </ac:spMkLst>
        </pc:spChg>
        <pc:spChg chg="mod">
          <ac:chgData name="Li, Viacheslav Aleksandrovich" userId="81b1df42-0198-406a-808f-e08f9b395d81" providerId="ADAL" clId="{901B9E4C-FB12-2D4B-B89C-907685344A74}" dt="2025-03-30T19:12:17.934" v="4906" actId="20577"/>
          <ac:spMkLst>
            <pc:docMk/>
            <pc:sldMk cId="74132309" sldId="480"/>
            <ac:spMk id="4" creationId="{BD2E6043-60FB-B1D7-FEC0-5717EDFD2BDD}"/>
          </ac:spMkLst>
        </pc:spChg>
        <pc:picChg chg="add mod">
          <ac:chgData name="Li, Viacheslav Aleksandrovich" userId="81b1df42-0198-406a-808f-e08f9b395d81" providerId="ADAL" clId="{901B9E4C-FB12-2D4B-B89C-907685344A74}" dt="2025-04-05T16:17:25.986" v="5926" actId="1076"/>
          <ac:picMkLst>
            <pc:docMk/>
            <pc:sldMk cId="74132309" sldId="480"/>
            <ac:picMk id="5" creationId="{9E18E054-2E0B-63BB-490A-CD8FD0CC13D4}"/>
          </ac:picMkLst>
        </pc:picChg>
        <pc:picChg chg="add mod modCrop">
          <ac:chgData name="Li, Viacheslav Aleksandrovich" userId="81b1df42-0198-406a-808f-e08f9b395d81" providerId="ADAL" clId="{901B9E4C-FB12-2D4B-B89C-907685344A74}" dt="2025-04-05T16:17:15.297" v="5925" actId="14861"/>
          <ac:picMkLst>
            <pc:docMk/>
            <pc:sldMk cId="74132309" sldId="480"/>
            <ac:picMk id="7" creationId="{E54E3B11-3F9F-44CD-7034-6A3A231F7B43}"/>
          </ac:picMkLst>
        </pc:picChg>
      </pc:sldChg>
      <pc:sldChg chg="addSp delSp modSp new mod ord">
        <pc:chgData name="Li, Viacheslav Aleksandrovich" userId="81b1df42-0198-406a-808f-e08f9b395d81" providerId="ADAL" clId="{901B9E4C-FB12-2D4B-B89C-907685344A74}" dt="2025-04-07T15:14:27.001" v="7469" actId="20578"/>
        <pc:sldMkLst>
          <pc:docMk/>
          <pc:sldMk cId="599604700" sldId="481"/>
        </pc:sldMkLst>
        <pc:spChg chg="mod">
          <ac:chgData name="Li, Viacheslav Aleksandrovich" userId="81b1df42-0198-406a-808f-e08f9b395d81" providerId="ADAL" clId="{901B9E4C-FB12-2D4B-B89C-907685344A74}" dt="2025-04-06T16:00:00.710" v="6449" actId="1076"/>
          <ac:spMkLst>
            <pc:docMk/>
            <pc:sldMk cId="599604700" sldId="481"/>
            <ac:spMk id="4" creationId="{8E446F60-6BED-D99D-05C0-62B876D3997B}"/>
          </ac:spMkLst>
        </pc:spChg>
        <pc:spChg chg="mod">
          <ac:chgData name="Li, Viacheslav Aleksandrovich" userId="81b1df42-0198-406a-808f-e08f9b395d81" providerId="ADAL" clId="{901B9E4C-FB12-2D4B-B89C-907685344A74}" dt="2025-04-06T15:52:57.799" v="6345" actId="164"/>
          <ac:spMkLst>
            <pc:docMk/>
            <pc:sldMk cId="599604700" sldId="481"/>
            <ac:spMk id="5" creationId="{54D52BD9-4786-FBE5-0E5D-7B245A5B9620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7" creationId="{E5D61AF2-3AD2-A468-2351-327ED36A69A6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8" creationId="{4677A8E5-DCBA-7C6D-42A9-419A70FB4F55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11" creationId="{9BEBCA54-FCDF-6A0E-02F7-4E71A81EBFAF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17" creationId="{8B380FE2-D019-8C76-BD0E-99C021E4C33A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30" creationId="{B4037722-0BBE-1832-DAB5-A281A555276C}"/>
          </ac:spMkLst>
        </pc:spChg>
        <pc:spChg chg="mod">
          <ac:chgData name="Li, Viacheslav Aleksandrovich" userId="81b1df42-0198-406a-808f-e08f9b395d81" providerId="ADAL" clId="{901B9E4C-FB12-2D4B-B89C-907685344A74}" dt="2025-04-06T15:52:57.799" v="6345" actId="164"/>
          <ac:spMkLst>
            <pc:docMk/>
            <pc:sldMk cId="599604700" sldId="481"/>
            <ac:spMk id="33" creationId="{F55C6F9D-2841-6A44-B8C3-91158D190A78}"/>
          </ac:spMkLst>
        </pc:spChg>
        <pc:spChg chg="mod">
          <ac:chgData name="Li, Viacheslav Aleksandrovich" userId="81b1df42-0198-406a-808f-e08f9b395d81" providerId="ADAL" clId="{901B9E4C-FB12-2D4B-B89C-907685344A74}" dt="2025-04-06T15:54:19.414" v="6355" actId="1076"/>
          <ac:spMkLst>
            <pc:docMk/>
            <pc:sldMk cId="599604700" sldId="481"/>
            <ac:spMk id="34" creationId="{994E7E15-19BE-C2FD-98A6-BCA9B0FFC237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37" creationId="{876B7BB8-80BA-29F9-16DF-E14F63784F7F}"/>
          </ac:spMkLst>
        </pc:spChg>
        <pc:spChg chg="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39" creationId="{F73FB86D-D418-741D-AC45-E7F3CE0E4A29}"/>
          </ac:spMkLst>
        </pc:spChg>
        <pc:spChg chg="mod">
          <ac:chgData name="Li, Viacheslav Aleksandrovich" userId="81b1df42-0198-406a-808f-e08f9b395d81" providerId="ADAL" clId="{901B9E4C-FB12-2D4B-B89C-907685344A74}" dt="2025-04-06T15:52:57.799" v="6345" actId="164"/>
          <ac:spMkLst>
            <pc:docMk/>
            <pc:sldMk cId="599604700" sldId="481"/>
            <ac:spMk id="42" creationId="{8BFFCFB0-DD83-8715-F6F6-9D615815C6D4}"/>
          </ac:spMkLst>
        </pc:spChg>
        <pc:spChg chg="add 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43" creationId="{E293EAEF-57AC-C2E1-0782-61E16D125E36}"/>
          </ac:spMkLst>
        </pc:spChg>
        <pc:spChg chg="add mod">
          <ac:chgData name="Li, Viacheslav Aleksandrovich" userId="81b1df42-0198-406a-808f-e08f9b395d81" providerId="ADAL" clId="{901B9E4C-FB12-2D4B-B89C-907685344A74}" dt="2025-04-06T15:53:32.601" v="6353" actId="404"/>
          <ac:spMkLst>
            <pc:docMk/>
            <pc:sldMk cId="599604700" sldId="481"/>
            <ac:spMk id="44" creationId="{9459C538-CF89-27C1-04A2-8746BF795FD1}"/>
          </ac:spMkLst>
        </pc:spChg>
        <pc:spChg chg="add mod">
          <ac:chgData name="Li, Viacheslav Aleksandrovich" userId="81b1df42-0198-406a-808f-e08f9b395d81" providerId="ADAL" clId="{901B9E4C-FB12-2D4B-B89C-907685344A74}" dt="2025-04-06T15:54:15.668" v="6354" actId="1076"/>
          <ac:spMkLst>
            <pc:docMk/>
            <pc:sldMk cId="599604700" sldId="481"/>
            <ac:spMk id="45" creationId="{ABCB4DFA-6E89-2BB4-744C-6A873054777E}"/>
          </ac:spMkLst>
        </pc:spChg>
        <pc:spChg chg="mod">
          <ac:chgData name="Li, Viacheslav Aleksandrovich" userId="81b1df42-0198-406a-808f-e08f9b395d81" providerId="ADAL" clId="{901B9E4C-FB12-2D4B-B89C-907685344A74}" dt="2025-04-06T15:52:57.799" v="6345" actId="164"/>
          <ac:spMkLst>
            <pc:docMk/>
            <pc:sldMk cId="599604700" sldId="481"/>
            <ac:spMk id="46" creationId="{3003C008-E424-1326-6798-CBB11FAA9289}"/>
          </ac:spMkLst>
        </pc:spChg>
        <pc:spChg chg="mod">
          <ac:chgData name="Li, Viacheslav Aleksandrovich" userId="81b1df42-0198-406a-808f-e08f9b395d81" providerId="ADAL" clId="{901B9E4C-FB12-2D4B-B89C-907685344A74}" dt="2025-04-06T15:54:24.547" v="6358" actId="1037"/>
          <ac:spMkLst>
            <pc:docMk/>
            <pc:sldMk cId="599604700" sldId="481"/>
            <ac:spMk id="47" creationId="{34964568-579D-6D69-3E50-62A0D80BF7F2}"/>
          </ac:spMkLst>
        </pc:spChg>
        <pc:spChg chg="add mod">
          <ac:chgData name="Li, Viacheslav Aleksandrovich" userId="81b1df42-0198-406a-808f-e08f9b395d81" providerId="ADAL" clId="{901B9E4C-FB12-2D4B-B89C-907685344A74}" dt="2025-04-06T15:55:10.987" v="6367" actId="404"/>
          <ac:spMkLst>
            <pc:docMk/>
            <pc:sldMk cId="599604700" sldId="481"/>
            <ac:spMk id="49" creationId="{0B3189CE-CD84-A833-6EE5-E0EB1C880423}"/>
          </ac:spMkLst>
        </pc:spChg>
        <pc:spChg chg="mod">
          <ac:chgData name="Li, Viacheslav Aleksandrovich" userId="81b1df42-0198-406a-808f-e08f9b395d81" providerId="ADAL" clId="{901B9E4C-FB12-2D4B-B89C-907685344A74}" dt="2025-04-07T15:13:00.458" v="7431"/>
          <ac:spMkLst>
            <pc:docMk/>
            <pc:sldMk cId="599604700" sldId="481"/>
            <ac:spMk id="51" creationId="{AD3D26C3-F559-38C9-4487-67A2EF374300}"/>
          </ac:spMkLst>
        </pc:spChg>
        <pc:spChg chg="add mod">
          <ac:chgData name="Li, Viacheslav Aleksandrovich" userId="81b1df42-0198-406a-808f-e08f9b395d81" providerId="ADAL" clId="{901B9E4C-FB12-2D4B-B89C-907685344A74}" dt="2025-04-06T15:56:01.773" v="6413" actId="167"/>
          <ac:spMkLst>
            <pc:docMk/>
            <pc:sldMk cId="599604700" sldId="481"/>
            <ac:spMk id="52" creationId="{4B24248B-B04B-E903-DE61-75127E788DFA}"/>
          </ac:spMkLst>
        </pc:spChg>
        <pc:spChg chg="mod">
          <ac:chgData name="Li, Viacheslav Aleksandrovich" userId="81b1df42-0198-406a-808f-e08f9b395d81" providerId="ADAL" clId="{901B9E4C-FB12-2D4B-B89C-907685344A74}" dt="2025-04-07T15:13:24.171" v="7436" actId="1076"/>
          <ac:spMkLst>
            <pc:docMk/>
            <pc:sldMk cId="599604700" sldId="481"/>
            <ac:spMk id="54" creationId="{8F280DE3-6803-45F6-FD92-06DB0F4A0B4B}"/>
          </ac:spMkLst>
        </pc:spChg>
        <pc:spChg chg="mod">
          <ac:chgData name="Li, Viacheslav Aleksandrovich" userId="81b1df42-0198-406a-808f-e08f9b395d81" providerId="ADAL" clId="{901B9E4C-FB12-2D4B-B89C-907685344A74}" dt="2025-04-06T15:58:01.686" v="6426" actId="404"/>
          <ac:spMkLst>
            <pc:docMk/>
            <pc:sldMk cId="599604700" sldId="481"/>
            <ac:spMk id="57" creationId="{78F50D95-1B4F-8944-C5B6-F0D8E0BCA74A}"/>
          </ac:spMkLst>
        </pc:spChg>
        <pc:spChg chg="mod">
          <ac:chgData name="Li, Viacheslav Aleksandrovich" userId="81b1df42-0198-406a-808f-e08f9b395d81" providerId="ADAL" clId="{901B9E4C-FB12-2D4B-B89C-907685344A74}" dt="2025-04-06T15:58:01.686" v="6426" actId="404"/>
          <ac:spMkLst>
            <pc:docMk/>
            <pc:sldMk cId="599604700" sldId="481"/>
            <ac:spMk id="59" creationId="{7A9A2946-6406-6C88-33DC-43AD279F69FE}"/>
          </ac:spMkLst>
        </pc:spChg>
        <pc:spChg chg="mod">
          <ac:chgData name="Li, Viacheslav Aleksandrovich" userId="81b1df42-0198-406a-808f-e08f9b395d81" providerId="ADAL" clId="{901B9E4C-FB12-2D4B-B89C-907685344A74}" dt="2025-04-06T15:58:01.686" v="6426" actId="404"/>
          <ac:spMkLst>
            <pc:docMk/>
            <pc:sldMk cId="599604700" sldId="481"/>
            <ac:spMk id="60" creationId="{9FFA4432-20AC-BF77-D34F-7317A8DB2D5D}"/>
          </ac:spMkLst>
        </pc:spChg>
        <pc:spChg chg="mod">
          <ac:chgData name="Li, Viacheslav Aleksandrovich" userId="81b1df42-0198-406a-808f-e08f9b395d81" providerId="ADAL" clId="{901B9E4C-FB12-2D4B-B89C-907685344A74}" dt="2025-04-07T15:13:58.819" v="7468" actId="404"/>
          <ac:spMkLst>
            <pc:docMk/>
            <pc:sldMk cId="599604700" sldId="481"/>
            <ac:spMk id="61" creationId="{44EEAC10-F28A-941C-8402-5C0545D2FF4D}"/>
          </ac:spMkLst>
        </pc:spChg>
        <pc:spChg chg="add mod">
          <ac:chgData name="Li, Viacheslav Aleksandrovich" userId="81b1df42-0198-406a-808f-e08f9b395d81" providerId="ADAL" clId="{901B9E4C-FB12-2D4B-B89C-907685344A74}" dt="2025-04-06T15:58:24.772" v="6432" actId="208"/>
          <ac:spMkLst>
            <pc:docMk/>
            <pc:sldMk cId="599604700" sldId="481"/>
            <ac:spMk id="62" creationId="{EDEA7A73-DD00-4309-7E85-D235EA9AEDFE}"/>
          </ac:spMkLst>
        </pc:spChg>
        <pc:spChg chg="mod">
          <ac:chgData name="Li, Viacheslav Aleksandrovich" userId="81b1df42-0198-406a-808f-e08f9b395d81" providerId="ADAL" clId="{901B9E4C-FB12-2D4B-B89C-907685344A74}" dt="2025-04-07T15:13:00.458" v="7431"/>
          <ac:spMkLst>
            <pc:docMk/>
            <pc:sldMk cId="599604700" sldId="481"/>
            <ac:spMk id="64" creationId="{E32990E5-22DB-E277-1C57-34473AA59E38}"/>
          </ac:spMkLst>
        </pc:spChg>
        <pc:grpChg chg="add mod">
          <ac:chgData name="Li, Viacheslav Aleksandrovich" userId="81b1df42-0198-406a-808f-e08f9b395d81" providerId="ADAL" clId="{901B9E4C-FB12-2D4B-B89C-907685344A74}" dt="2025-04-07T15:13:28.023" v="7443" actId="1036"/>
          <ac:grpSpMkLst>
            <pc:docMk/>
            <pc:sldMk cId="599604700" sldId="481"/>
            <ac:grpSpMk id="3" creationId="{C828488E-146B-A689-21AC-D08452C4195B}"/>
          </ac:grpSpMkLst>
        </pc:grpChg>
        <pc:grpChg chg="mod">
          <ac:chgData name="Li, Viacheslav Aleksandrovich" userId="81b1df42-0198-406a-808f-e08f9b395d81" providerId="ADAL" clId="{901B9E4C-FB12-2D4B-B89C-907685344A74}" dt="2025-04-06T15:52:57.799" v="6345" actId="164"/>
          <ac:grpSpMkLst>
            <pc:docMk/>
            <pc:sldMk cId="599604700" sldId="481"/>
            <ac:grpSpMk id="9" creationId="{40E4784F-02BE-C882-5507-74483084CBB2}"/>
          </ac:grpSpMkLst>
        </pc:grpChg>
        <pc:grpChg chg="mod">
          <ac:chgData name="Li, Viacheslav Aleksandrovich" userId="81b1df42-0198-406a-808f-e08f9b395d81" providerId="ADAL" clId="{901B9E4C-FB12-2D4B-B89C-907685344A74}" dt="2025-04-06T15:53:28.703" v="6349" actId="1076"/>
          <ac:grpSpMkLst>
            <pc:docMk/>
            <pc:sldMk cId="599604700" sldId="481"/>
            <ac:grpSpMk id="48" creationId="{079CC15F-204D-CD18-FB7D-98DF2B2F2BAC}"/>
          </ac:grpSpMkLst>
        </pc:grpChg>
        <pc:grpChg chg="add mod">
          <ac:chgData name="Li, Viacheslav Aleksandrovich" userId="81b1df42-0198-406a-808f-e08f9b395d81" providerId="ADAL" clId="{901B9E4C-FB12-2D4B-B89C-907685344A74}" dt="2025-04-07T15:13:49.091" v="7467" actId="1035"/>
          <ac:grpSpMkLst>
            <pc:docMk/>
            <pc:sldMk cId="599604700" sldId="481"/>
            <ac:grpSpMk id="55" creationId="{DFB849B4-2098-98C3-67BF-12DF815CDF68}"/>
          </ac:grpSpMkLst>
        </pc:grpChg>
        <pc:picChg chg="mod">
          <ac:chgData name="Li, Viacheslav Aleksandrovich" userId="81b1df42-0198-406a-808f-e08f9b395d81" providerId="ADAL" clId="{901B9E4C-FB12-2D4B-B89C-907685344A74}" dt="2025-04-06T15:57:32.799" v="6417"/>
          <ac:picMkLst>
            <pc:docMk/>
            <pc:sldMk cId="599604700" sldId="481"/>
            <ac:picMk id="56" creationId="{E23CB97B-3E8B-3334-1013-FB0F85738749}"/>
          </ac:picMkLst>
        </pc:picChg>
        <pc:picChg chg="add mod">
          <ac:chgData name="Li, Viacheslav Aleksandrovich" userId="81b1df42-0198-406a-808f-e08f9b395d81" providerId="ADAL" clId="{901B9E4C-FB12-2D4B-B89C-907685344A74}" dt="2025-04-07T15:13:43.761" v="7445" actId="1076"/>
          <ac:picMkLst>
            <pc:docMk/>
            <pc:sldMk cId="599604700" sldId="481"/>
            <ac:picMk id="63" creationId="{1FFDD551-076E-E301-8295-78EE3F5297B7}"/>
          </ac:picMkLst>
        </pc:picChg>
        <pc:cxnChg chg="add mod">
          <ac:chgData name="Li, Viacheslav Aleksandrovich" userId="81b1df42-0198-406a-808f-e08f9b395d81" providerId="ADAL" clId="{901B9E4C-FB12-2D4B-B89C-907685344A74}" dt="2025-04-06T15:55:17.657" v="6369" actId="1076"/>
          <ac:cxnSpMkLst>
            <pc:docMk/>
            <pc:sldMk cId="599604700" sldId="481"/>
            <ac:cxnSpMk id="50" creationId="{204B8FAF-A3BB-14C1-D592-353486E9D620}"/>
          </ac:cxnSpMkLst>
        </pc:cxnChg>
        <pc:cxnChg chg="add mod">
          <ac:chgData name="Li, Viacheslav Aleksandrovich" userId="81b1df42-0198-406a-808f-e08f9b395d81" providerId="ADAL" clId="{901B9E4C-FB12-2D4B-B89C-907685344A74}" dt="2025-04-06T15:56:14.913" v="6416" actId="14100"/>
          <ac:cxnSpMkLst>
            <pc:docMk/>
            <pc:sldMk cId="599604700" sldId="481"/>
            <ac:cxnSpMk id="53" creationId="{5D021D95-7529-8A2F-27CD-656EBE4CBA8A}"/>
          </ac:cxnSpMkLst>
        </pc:cxnChg>
        <pc:cxnChg chg="mod">
          <ac:chgData name="Li, Viacheslav Aleksandrovich" userId="81b1df42-0198-406a-808f-e08f9b395d81" providerId="ADAL" clId="{901B9E4C-FB12-2D4B-B89C-907685344A74}" dt="2025-04-06T15:58:01.686" v="6426" actId="404"/>
          <ac:cxnSpMkLst>
            <pc:docMk/>
            <pc:sldMk cId="599604700" sldId="481"/>
            <ac:cxnSpMk id="58" creationId="{6D7219A3-C929-A011-B8CF-DA98DE998198}"/>
          </ac:cxnSpMkLst>
        </pc:cxnChg>
      </pc:sldChg>
      <pc:sldChg chg="addSp delSp modSp new mod">
        <pc:chgData name="Li, Viacheslav Aleksandrovich" userId="81b1df42-0198-406a-808f-e08f9b395d81" providerId="ADAL" clId="{901B9E4C-FB12-2D4B-B89C-907685344A74}" dt="2025-04-09T20:34:07.874" v="12189" actId="478"/>
        <pc:sldMkLst>
          <pc:docMk/>
          <pc:sldMk cId="2784948343" sldId="482"/>
        </pc:sldMkLst>
        <pc:spChg chg="mod">
          <ac:chgData name="Li, Viacheslav Aleksandrovich" userId="81b1df42-0198-406a-808f-e08f9b395d81" providerId="ADAL" clId="{901B9E4C-FB12-2D4B-B89C-907685344A74}" dt="2025-04-07T22:32:09.502" v="9396" actId="1076"/>
          <ac:spMkLst>
            <pc:docMk/>
            <pc:sldMk cId="2784948343" sldId="482"/>
            <ac:spMk id="4" creationId="{F6A52820-681D-C262-97BF-302309A775D0}"/>
          </ac:spMkLst>
        </pc:spChg>
        <pc:spChg chg="mod">
          <ac:chgData name="Li, Viacheslav Aleksandrovich" userId="81b1df42-0198-406a-808f-e08f9b395d81" providerId="ADAL" clId="{901B9E4C-FB12-2D4B-B89C-907685344A74}" dt="2025-04-07T15:21:01.072" v="7802" actId="20577"/>
          <ac:spMkLst>
            <pc:docMk/>
            <pc:sldMk cId="2784948343" sldId="482"/>
            <ac:spMk id="6" creationId="{FE3CFECE-5F51-BC7E-5FC4-F00B563218C0}"/>
          </ac:spMkLst>
        </pc:spChg>
        <pc:spChg chg="mod">
          <ac:chgData name="Li, Viacheslav Aleksandrovich" userId="81b1df42-0198-406a-808f-e08f9b395d81" providerId="ADAL" clId="{901B9E4C-FB12-2D4B-B89C-907685344A74}" dt="2025-04-07T15:19:12.821" v="7758" actId="1035"/>
          <ac:spMkLst>
            <pc:docMk/>
            <pc:sldMk cId="2784948343" sldId="482"/>
            <ac:spMk id="7" creationId="{9C94EA8B-C40D-8FDB-8690-8CFC74B2200B}"/>
          </ac:spMkLst>
        </pc:spChg>
        <pc:spChg chg="mod">
          <ac:chgData name="Li, Viacheslav Aleksandrovich" userId="81b1df42-0198-406a-808f-e08f9b395d81" providerId="ADAL" clId="{901B9E4C-FB12-2D4B-B89C-907685344A74}" dt="2025-04-06T16:05:02.590" v="6486" actId="1076"/>
          <ac:spMkLst>
            <pc:docMk/>
            <pc:sldMk cId="2784948343" sldId="482"/>
            <ac:spMk id="75" creationId="{57332208-20AB-E99B-8087-966850942B2B}"/>
          </ac:spMkLst>
        </pc:spChg>
        <pc:spChg chg="mod">
          <ac:chgData name="Li, Viacheslav Aleksandrovich" userId="81b1df42-0198-406a-808f-e08f9b395d81" providerId="ADAL" clId="{901B9E4C-FB12-2D4B-B89C-907685344A74}" dt="2025-04-07T15:19:25.762" v="7791" actId="1035"/>
          <ac:spMkLst>
            <pc:docMk/>
            <pc:sldMk cId="2784948343" sldId="482"/>
            <ac:spMk id="76" creationId="{8F850DE6-08B1-EC8D-401C-04B27BEB8BC3}"/>
          </ac:spMkLst>
        </pc:spChg>
        <pc:spChg chg="mod">
          <ac:chgData name="Li, Viacheslav Aleksandrovich" userId="81b1df42-0198-406a-808f-e08f9b395d81" providerId="ADAL" clId="{901B9E4C-FB12-2D4B-B89C-907685344A74}" dt="2025-04-07T15:19:31.477" v="7797" actId="1036"/>
          <ac:spMkLst>
            <pc:docMk/>
            <pc:sldMk cId="2784948343" sldId="482"/>
            <ac:spMk id="77" creationId="{7F1842A3-2842-9A14-2D96-388998336657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79" creationId="{77EACC12-6A64-0E30-C8FC-6A3A7342CBA0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95" creationId="{6CD8A62E-9FDA-3516-F5CB-6B3586757EC2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156" creationId="{6C73B21B-DD23-04C2-102D-4CA72A320372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166" creationId="{9B694915-0E7A-D82D-22C1-173D0BBA89D6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198" creationId="{5F6AFA43-B81F-2B5D-6B86-7BF67B2E7FC5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236" creationId="{479988E1-2DB0-0110-B24A-7314D7548325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249" creationId="{1425BBC9-7CDC-AF3F-57A5-6C213E8B2825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306" creationId="{2DB94D8B-B78A-BAF7-7651-6D2BE530E99A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320" creationId="{14EBDEC3-989A-F341-3E17-DF0DAF80C3DA}"/>
          </ac:spMkLst>
        </pc:spChg>
        <pc:spChg chg="mod">
          <ac:chgData name="Li, Viacheslav Aleksandrovich" userId="81b1df42-0198-406a-808f-e08f9b395d81" providerId="ADAL" clId="{901B9E4C-FB12-2D4B-B89C-907685344A74}" dt="2025-04-06T16:04:00.139" v="6464" actId="404"/>
          <ac:spMkLst>
            <pc:docMk/>
            <pc:sldMk cId="2784948343" sldId="482"/>
            <ac:spMk id="326" creationId="{60097D63-FAE8-CBF6-8BEE-DC227D8BD280}"/>
          </ac:spMkLst>
        </pc:spChg>
        <pc:spChg chg="mod">
          <ac:chgData name="Li, Viacheslav Aleksandrovich" userId="81b1df42-0198-406a-808f-e08f9b395d81" providerId="ADAL" clId="{901B9E4C-FB12-2D4B-B89C-907685344A74}" dt="2025-04-07T15:19:12.821" v="7758" actId="1035"/>
          <ac:spMkLst>
            <pc:docMk/>
            <pc:sldMk cId="2784948343" sldId="482"/>
            <ac:spMk id="345" creationId="{F65AD1C8-30F7-8EBB-A5B4-467FABA78D8B}"/>
          </ac:spMkLst>
        </pc:spChg>
        <pc:spChg chg="mod">
          <ac:chgData name="Li, Viacheslav Aleksandrovich" userId="81b1df42-0198-406a-808f-e08f9b395d81" providerId="ADAL" clId="{901B9E4C-FB12-2D4B-B89C-907685344A74}" dt="2025-04-07T15:19:12.821" v="7758" actId="1035"/>
          <ac:spMkLst>
            <pc:docMk/>
            <pc:sldMk cId="2784948343" sldId="482"/>
            <ac:spMk id="347" creationId="{DC01C443-60C0-C57D-0B72-EAD184131BB0}"/>
          </ac:spMkLst>
        </pc:spChg>
        <pc:spChg chg="mod">
          <ac:chgData name="Li, Viacheslav Aleksandrovich" userId="81b1df42-0198-406a-808f-e08f9b395d81" providerId="ADAL" clId="{901B9E4C-FB12-2D4B-B89C-907685344A74}" dt="2025-04-07T15:19:12.821" v="7758" actId="1035"/>
          <ac:spMkLst>
            <pc:docMk/>
            <pc:sldMk cId="2784948343" sldId="482"/>
            <ac:spMk id="348" creationId="{204088FE-97A5-C537-0AA3-845C93C65BA2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54" creationId="{6B6E5673-1CCB-8017-E377-09CA611B188B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55" creationId="{D53ACA0B-2CDD-A66D-C131-1DB83A84C1DB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56" creationId="{11A26BAD-F61B-DF2E-A9D4-2DC6A093DF66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60" creationId="{172721F6-E7F4-359D-21C1-57238E001400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64" creationId="{87BE52D1-448A-4182-58BC-217B7B9513DB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68" creationId="{575591B3-D0DA-3C3E-825D-CA3927E48E33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73" creationId="{79294EC3-3784-6F8F-3F6D-4609A7C09ED0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75" creationId="{3A85453F-F79E-F17F-EAD3-D8DBE7D49981}"/>
          </ac:spMkLst>
        </pc:spChg>
        <pc:spChg chg="mod">
          <ac:chgData name="Li, Viacheslav Aleksandrovich" userId="81b1df42-0198-406a-808f-e08f9b395d81" providerId="ADAL" clId="{901B9E4C-FB12-2D4B-B89C-907685344A74}" dt="2025-04-07T15:19:40.288" v="7799"/>
          <ac:spMkLst>
            <pc:docMk/>
            <pc:sldMk cId="2784948343" sldId="482"/>
            <ac:spMk id="378" creationId="{33F1D966-6FA9-D77C-7CB1-4C65704F19CD}"/>
          </ac:spMkLst>
        </pc:spChg>
        <pc:grpChg chg="mod">
          <ac:chgData name="Li, Viacheslav Aleksandrovich" userId="81b1df42-0198-406a-808f-e08f9b395d81" providerId="ADAL" clId="{901B9E4C-FB12-2D4B-B89C-907685344A74}" dt="2025-04-07T15:19:12.821" v="7758" actId="1035"/>
          <ac:grpSpMkLst>
            <pc:docMk/>
            <pc:sldMk cId="2784948343" sldId="482"/>
            <ac:grpSpMk id="8" creationId="{12247317-9A07-1B84-0DD5-0D8EFFF35A3F}"/>
          </ac:grpSpMkLst>
        </pc:grpChg>
        <pc:graphicFrameChg chg="mod">
          <ac:chgData name="Li, Viacheslav Aleksandrovich" userId="81b1df42-0198-406a-808f-e08f9b395d81" providerId="ADAL" clId="{901B9E4C-FB12-2D4B-B89C-907685344A74}" dt="2025-04-07T15:19:12.821" v="7758" actId="1035"/>
          <ac:graphicFrameMkLst>
            <pc:docMk/>
            <pc:sldMk cId="2784948343" sldId="482"/>
            <ac:graphicFrameMk id="349" creationId="{2B988558-28A6-483E-E620-168FB3DC8B97}"/>
          </ac:graphicFrameMkLst>
        </pc:graphicFrameChg>
      </pc:sldChg>
      <pc:sldChg chg="addSp delSp modSp new del mod">
        <pc:chgData name="Li, Viacheslav Aleksandrovich" userId="81b1df42-0198-406a-808f-e08f9b395d81" providerId="ADAL" clId="{901B9E4C-FB12-2D4B-B89C-907685344A74}" dt="2025-04-07T15:21:19.787" v="7803" actId="2696"/>
        <pc:sldMkLst>
          <pc:docMk/>
          <pc:sldMk cId="2742936970" sldId="483"/>
        </pc:sldMkLst>
      </pc:sldChg>
      <pc:sldChg chg="new del">
        <pc:chgData name="Li, Viacheslav Aleksandrovich" userId="81b1df42-0198-406a-808f-e08f9b395d81" providerId="ADAL" clId="{901B9E4C-FB12-2D4B-B89C-907685344A74}" dt="2025-04-09T00:42:27.554" v="11679" actId="2696"/>
        <pc:sldMkLst>
          <pc:docMk/>
          <pc:sldMk cId="3225060291" sldId="483"/>
        </pc:sldMkLst>
      </pc:sldChg>
      <pc:sldChg chg="addSp delSp modSp new mod modClrScheme chgLayout">
        <pc:chgData name="Li, Viacheslav Aleksandrovich" userId="81b1df42-0198-406a-808f-e08f9b395d81" providerId="ADAL" clId="{901B9E4C-FB12-2D4B-B89C-907685344A74}" dt="2025-04-10T19:18:21.139" v="14780" actId="20577"/>
        <pc:sldMkLst>
          <pc:docMk/>
          <pc:sldMk cId="496527623" sldId="484"/>
        </pc:sldMkLst>
        <pc:spChg chg="mod ord">
          <ac:chgData name="Li, Viacheslav Aleksandrovich" userId="81b1df42-0198-406a-808f-e08f9b395d81" providerId="ADAL" clId="{901B9E4C-FB12-2D4B-B89C-907685344A74}" dt="2025-04-10T14:39:32.747" v="13141" actId="14100"/>
          <ac:spMkLst>
            <pc:docMk/>
            <pc:sldMk cId="496527623" sldId="484"/>
            <ac:spMk id="4" creationId="{44868B95-A24C-0071-6910-8B87E2A81802}"/>
          </ac:spMkLst>
        </pc:spChg>
        <pc:spChg chg="add mod">
          <ac:chgData name="Li, Viacheslav Aleksandrovich" userId="81b1df42-0198-406a-808f-e08f9b395d81" providerId="ADAL" clId="{901B9E4C-FB12-2D4B-B89C-907685344A74}" dt="2025-04-10T19:17:28.923" v="14772" actId="1076"/>
          <ac:spMkLst>
            <pc:docMk/>
            <pc:sldMk cId="496527623" sldId="484"/>
            <ac:spMk id="9" creationId="{ADE77288-5F71-231C-D14E-4750E57F65DE}"/>
          </ac:spMkLst>
        </pc:spChg>
        <pc:spChg chg="add mod">
          <ac:chgData name="Li, Viacheslav Aleksandrovich" userId="81b1df42-0198-406a-808f-e08f9b395d81" providerId="ADAL" clId="{901B9E4C-FB12-2D4B-B89C-907685344A74}" dt="2025-04-10T14:40:23.269" v="13154" actId="1038"/>
          <ac:spMkLst>
            <pc:docMk/>
            <pc:sldMk cId="496527623" sldId="484"/>
            <ac:spMk id="18" creationId="{DC632EC5-103A-90A2-0009-1E032AF455F8}"/>
          </ac:spMkLst>
        </pc:spChg>
        <pc:spChg chg="add mod">
          <ac:chgData name="Li, Viacheslav Aleksandrovich" userId="81b1df42-0198-406a-808f-e08f9b395d81" providerId="ADAL" clId="{901B9E4C-FB12-2D4B-B89C-907685344A74}" dt="2025-04-10T19:18:21.139" v="14780" actId="20577"/>
          <ac:spMkLst>
            <pc:docMk/>
            <pc:sldMk cId="496527623" sldId="484"/>
            <ac:spMk id="24" creationId="{21339AA2-04F6-9426-F155-B09206F5676C}"/>
          </ac:spMkLst>
        </pc:spChg>
        <pc:spChg chg="add mod">
          <ac:chgData name="Li, Viacheslav Aleksandrovich" userId="81b1df42-0198-406a-808f-e08f9b395d81" providerId="ADAL" clId="{901B9E4C-FB12-2D4B-B89C-907685344A74}" dt="2025-04-09T00:57:48.587" v="11768"/>
          <ac:spMkLst>
            <pc:docMk/>
            <pc:sldMk cId="496527623" sldId="484"/>
            <ac:spMk id="26" creationId="{722384F9-D820-1995-81C8-65FA4BA0A340}"/>
          </ac:spMkLst>
        </pc:spChg>
        <pc:picChg chg="mod modCrop">
          <ac:chgData name="Li, Viacheslav Aleksandrovich" userId="81b1df42-0198-406a-808f-e08f9b395d81" providerId="ADAL" clId="{901B9E4C-FB12-2D4B-B89C-907685344A74}" dt="2025-04-10T19:17:36.147" v="14774" actId="167"/>
          <ac:picMkLst>
            <pc:docMk/>
            <pc:sldMk cId="496527623" sldId="484"/>
            <ac:picMk id="2" creationId="{0E40E715-27F7-933B-880E-7A90DDC8EA13}"/>
          </ac:picMkLst>
        </pc:picChg>
        <pc:picChg chg="mod">
          <ac:chgData name="Li, Viacheslav Aleksandrovich" userId="81b1df42-0198-406a-808f-e08f9b395d81" providerId="ADAL" clId="{901B9E4C-FB12-2D4B-B89C-907685344A74}" dt="2025-04-10T19:14:26.391" v="14739" actId="14100"/>
          <ac:picMkLst>
            <pc:docMk/>
            <pc:sldMk cId="496527623" sldId="484"/>
            <ac:picMk id="3" creationId="{9275189C-1F28-AD17-8EF5-8990D4EE32AD}"/>
          </ac:picMkLst>
        </pc:picChg>
        <pc:picChg chg="add mod modCrop">
          <ac:chgData name="Li, Viacheslav Aleksandrovich" userId="81b1df42-0198-406a-808f-e08f9b395d81" providerId="ADAL" clId="{901B9E4C-FB12-2D4B-B89C-907685344A74}" dt="2025-04-10T14:39:57.919" v="13147" actId="732"/>
          <ac:picMkLst>
            <pc:docMk/>
            <pc:sldMk cId="496527623" sldId="484"/>
            <ac:picMk id="8" creationId="{ADE826C7-59A9-00FC-1113-53E3D4077375}"/>
          </ac:picMkLst>
        </pc:picChg>
        <pc:picChg chg="add mod modCrop">
          <ac:chgData name="Li, Viacheslav Aleksandrovich" userId="81b1df42-0198-406a-808f-e08f9b395d81" providerId="ADAL" clId="{901B9E4C-FB12-2D4B-B89C-907685344A74}" dt="2025-04-10T19:16:34.150" v="14767" actId="1076"/>
          <ac:picMkLst>
            <pc:docMk/>
            <pc:sldMk cId="496527623" sldId="484"/>
            <ac:picMk id="23" creationId="{A92BB6BD-9629-16D1-2474-2A99B27CBE19}"/>
          </ac:picMkLst>
        </pc:picChg>
        <pc:picChg chg="add mod">
          <ac:chgData name="Li, Viacheslav Aleksandrovich" userId="81b1df42-0198-406a-808f-e08f9b395d81" providerId="ADAL" clId="{901B9E4C-FB12-2D4B-B89C-907685344A74}" dt="2025-04-10T14:40:49.949" v="13161" actId="1038"/>
          <ac:picMkLst>
            <pc:docMk/>
            <pc:sldMk cId="496527623" sldId="484"/>
            <ac:picMk id="25" creationId="{71BDBC66-14C5-53FB-55E5-F5DD4D1AC8D8}"/>
          </ac:picMkLst>
        </pc:picChg>
        <pc:cxnChg chg="add mod">
          <ac:chgData name="Li, Viacheslav Aleksandrovich" userId="81b1df42-0198-406a-808f-e08f9b395d81" providerId="ADAL" clId="{901B9E4C-FB12-2D4B-B89C-907685344A74}" dt="2025-04-10T19:17:28.923" v="14772" actId="1076"/>
          <ac:cxnSpMkLst>
            <pc:docMk/>
            <pc:sldMk cId="496527623" sldId="484"/>
            <ac:cxnSpMk id="10" creationId="{71A316F0-ABB6-A35B-39D0-03F25DF1997D}"/>
          </ac:cxnSpMkLst>
        </pc:cxnChg>
      </pc:sldChg>
      <pc:sldChg chg="addSp delSp modSp new del mod">
        <pc:chgData name="Li, Viacheslav Aleksandrovich" userId="81b1df42-0198-406a-808f-e08f9b395d81" providerId="ADAL" clId="{901B9E4C-FB12-2D4B-B89C-907685344A74}" dt="2025-04-07T21:04:10.087" v="8557" actId="2696"/>
        <pc:sldMkLst>
          <pc:docMk/>
          <pc:sldMk cId="617667532" sldId="484"/>
        </pc:sldMkLst>
      </pc:sldChg>
      <pc:sldChg chg="addSp delSp modSp new del mod">
        <pc:chgData name="Li, Viacheslav Aleksandrovich" userId="81b1df42-0198-406a-808f-e08f9b395d81" providerId="ADAL" clId="{901B9E4C-FB12-2D4B-B89C-907685344A74}" dt="2025-04-07T21:53:05.425" v="9355" actId="2696"/>
        <pc:sldMkLst>
          <pc:docMk/>
          <pc:sldMk cId="884261314" sldId="485"/>
        </pc:sldMkLst>
      </pc:sldChg>
      <pc:sldChg chg="add del">
        <pc:chgData name="Li, Viacheslav Aleksandrovich" userId="81b1df42-0198-406a-808f-e08f9b395d81" providerId="ADAL" clId="{901B9E4C-FB12-2D4B-B89C-907685344A74}" dt="2025-04-09T00:00:16.989" v="10451" actId="2696"/>
        <pc:sldMkLst>
          <pc:docMk/>
          <pc:sldMk cId="1287667405" sldId="485"/>
        </pc:sldMkLst>
      </pc:sldChg>
      <pc:sldChg chg="add">
        <pc:chgData name="Li, Viacheslav Aleksandrovich" userId="81b1df42-0198-406a-808f-e08f9b395d81" providerId="ADAL" clId="{901B9E4C-FB12-2D4B-B89C-907685344A74}" dt="2025-04-09T00:00:35.520" v="10465"/>
        <pc:sldMkLst>
          <pc:docMk/>
          <pc:sldMk cId="3711381004" sldId="485"/>
        </pc:sldMkLst>
      </pc:sldChg>
      <pc:sldChg chg="addSp modSp add mod">
        <pc:chgData name="Li, Viacheslav Aleksandrovich" userId="81b1df42-0198-406a-808f-e08f9b395d81" providerId="ADAL" clId="{901B9E4C-FB12-2D4B-B89C-907685344A74}" dt="2025-04-10T19:32:42.728" v="15002" actId="20577"/>
        <pc:sldMkLst>
          <pc:docMk/>
          <pc:sldMk cId="417608666" sldId="486"/>
        </pc:sldMkLst>
        <pc:spChg chg="mod">
          <ac:chgData name="Li, Viacheslav Aleksandrovich" userId="81b1df42-0198-406a-808f-e08f9b395d81" providerId="ADAL" clId="{901B9E4C-FB12-2D4B-B89C-907685344A74}" dt="2025-04-10T18:49:59.149" v="14564" actId="20577"/>
          <ac:spMkLst>
            <pc:docMk/>
            <pc:sldMk cId="417608666" sldId="486"/>
            <ac:spMk id="2" creationId="{F006A5BF-085D-C694-A229-2CBDEF4E3E6A}"/>
          </ac:spMkLst>
        </pc:spChg>
        <pc:spChg chg="add mod">
          <ac:chgData name="Li, Viacheslav Aleksandrovich" userId="81b1df42-0198-406a-808f-e08f9b395d81" providerId="ADAL" clId="{901B9E4C-FB12-2D4B-B89C-907685344A74}" dt="2025-04-10T15:34:03.365" v="13221" actId="1076"/>
          <ac:spMkLst>
            <pc:docMk/>
            <pc:sldMk cId="417608666" sldId="486"/>
            <ac:spMk id="5" creationId="{0CEC3AC2-58CC-95DB-DAEE-3DAC2D9BCCB1}"/>
          </ac:spMkLst>
        </pc:spChg>
        <pc:spChg chg="add mod">
          <ac:chgData name="Li, Viacheslav Aleksandrovich" userId="81b1df42-0198-406a-808f-e08f9b395d81" providerId="ADAL" clId="{901B9E4C-FB12-2D4B-B89C-907685344A74}" dt="2025-04-10T15:34:07.101" v="13223" actId="1076"/>
          <ac:spMkLst>
            <pc:docMk/>
            <pc:sldMk cId="417608666" sldId="486"/>
            <ac:spMk id="7" creationId="{94AF54D5-9B42-155B-362A-3E657ADAB818}"/>
          </ac:spMkLst>
        </pc:spChg>
        <pc:spChg chg="add mod">
          <ac:chgData name="Li, Viacheslav Aleksandrovich" userId="81b1df42-0198-406a-808f-e08f9b395d81" providerId="ADAL" clId="{901B9E4C-FB12-2D4B-B89C-907685344A74}" dt="2025-04-10T15:34:45.888" v="13232" actId="208"/>
          <ac:spMkLst>
            <pc:docMk/>
            <pc:sldMk cId="417608666" sldId="486"/>
            <ac:spMk id="9" creationId="{559A1025-61E9-54D5-E589-35BFAB4DF159}"/>
          </ac:spMkLst>
        </pc:spChg>
        <pc:spChg chg="add mod">
          <ac:chgData name="Li, Viacheslav Aleksandrovich" userId="81b1df42-0198-406a-808f-e08f9b395d81" providerId="ADAL" clId="{901B9E4C-FB12-2D4B-B89C-907685344A74}" dt="2025-04-10T19:25:16.362" v="14937" actId="1036"/>
          <ac:spMkLst>
            <pc:docMk/>
            <pc:sldMk cId="417608666" sldId="486"/>
            <ac:spMk id="10" creationId="{0BD37CE2-7DBD-68C8-3656-DB38FAF13EAC}"/>
          </ac:spMkLst>
        </pc:spChg>
        <pc:spChg chg="add mod">
          <ac:chgData name="Li, Viacheslav Aleksandrovich" userId="81b1df42-0198-406a-808f-e08f9b395d81" providerId="ADAL" clId="{901B9E4C-FB12-2D4B-B89C-907685344A74}" dt="2025-04-10T15:48:39.773" v="13465" actId="1036"/>
          <ac:spMkLst>
            <pc:docMk/>
            <pc:sldMk cId="417608666" sldId="486"/>
            <ac:spMk id="11" creationId="{156994C7-3AB2-7B1A-4DAC-411D9DE1D4D1}"/>
          </ac:spMkLst>
        </pc:spChg>
        <pc:spChg chg="add mod">
          <ac:chgData name="Li, Viacheslav Aleksandrovich" userId="81b1df42-0198-406a-808f-e08f9b395d81" providerId="ADAL" clId="{901B9E4C-FB12-2D4B-B89C-907685344A74}" dt="2025-04-10T16:20:05.860" v="14019" actId="1076"/>
          <ac:spMkLst>
            <pc:docMk/>
            <pc:sldMk cId="417608666" sldId="486"/>
            <ac:spMk id="15" creationId="{65A20F83-3E11-F5B2-8FAF-90775B61628D}"/>
          </ac:spMkLst>
        </pc:spChg>
        <pc:spChg chg="add mod">
          <ac:chgData name="Li, Viacheslav Aleksandrovich" userId="81b1df42-0198-406a-808f-e08f9b395d81" providerId="ADAL" clId="{901B9E4C-FB12-2D4B-B89C-907685344A74}" dt="2025-04-10T19:25:16.362" v="14937" actId="1036"/>
          <ac:spMkLst>
            <pc:docMk/>
            <pc:sldMk cId="417608666" sldId="486"/>
            <ac:spMk id="17" creationId="{FCCF0926-EA99-5213-75B4-45FBB644FF9A}"/>
          </ac:spMkLst>
        </pc:spChg>
        <pc:spChg chg="add mod">
          <ac:chgData name="Li, Viacheslav Aleksandrovich" userId="81b1df42-0198-406a-808f-e08f9b395d81" providerId="ADAL" clId="{901B9E4C-FB12-2D4B-B89C-907685344A74}" dt="2025-04-10T15:49:16.026" v="13483" actId="1036"/>
          <ac:spMkLst>
            <pc:docMk/>
            <pc:sldMk cId="417608666" sldId="486"/>
            <ac:spMk id="20" creationId="{E2B5D0E3-7A04-4ED5-A784-CAE07F10D901}"/>
          </ac:spMkLst>
        </pc:spChg>
        <pc:spChg chg="add mod">
          <ac:chgData name="Li, Viacheslav Aleksandrovich" userId="81b1df42-0198-406a-808f-e08f9b395d81" providerId="ADAL" clId="{901B9E4C-FB12-2D4B-B89C-907685344A74}" dt="2025-04-10T19:32:42.728" v="15002" actId="20577"/>
          <ac:spMkLst>
            <pc:docMk/>
            <pc:sldMk cId="417608666" sldId="486"/>
            <ac:spMk id="21" creationId="{34C7B3CA-A3D5-C372-0FBE-F8BA8792E876}"/>
          </ac:spMkLst>
        </pc:spChg>
        <pc:spChg chg="add mod">
          <ac:chgData name="Li, Viacheslav Aleksandrovich" userId="81b1df42-0198-406a-808f-e08f9b395d81" providerId="ADAL" clId="{901B9E4C-FB12-2D4B-B89C-907685344A74}" dt="2025-04-10T16:28:03.910" v="14324" actId="20577"/>
          <ac:spMkLst>
            <pc:docMk/>
            <pc:sldMk cId="417608666" sldId="486"/>
            <ac:spMk id="23" creationId="{9DC7AFBA-1C3E-D8C6-AE1D-56A0FDEC1733}"/>
          </ac:spMkLst>
        </pc:spChg>
        <pc:spChg chg="add mod">
          <ac:chgData name="Li, Viacheslav Aleksandrovich" userId="81b1df42-0198-406a-808f-e08f9b395d81" providerId="ADAL" clId="{901B9E4C-FB12-2D4B-B89C-907685344A74}" dt="2025-04-10T19:05:04.075" v="14693" actId="1076"/>
          <ac:spMkLst>
            <pc:docMk/>
            <pc:sldMk cId="417608666" sldId="486"/>
            <ac:spMk id="24" creationId="{B0C3D47C-7056-5459-FAA9-CB09906C3590}"/>
          </ac:spMkLst>
        </pc:spChg>
        <pc:picChg chg="add mod modCrop">
          <ac:chgData name="Li, Viacheslav Aleksandrovich" userId="81b1df42-0198-406a-808f-e08f9b395d81" providerId="ADAL" clId="{901B9E4C-FB12-2D4B-B89C-907685344A74}" dt="2025-04-10T15:34:19.509" v="13226" actId="1076"/>
          <ac:picMkLst>
            <pc:docMk/>
            <pc:sldMk cId="417608666" sldId="486"/>
            <ac:picMk id="3" creationId="{EB82A6BF-373F-462A-4439-69426BAF5D95}"/>
          </ac:picMkLst>
        </pc:picChg>
        <pc:picChg chg="mod">
          <ac:chgData name="Li, Viacheslav Aleksandrovich" userId="81b1df42-0198-406a-808f-e08f9b395d81" providerId="ADAL" clId="{901B9E4C-FB12-2D4B-B89C-907685344A74}" dt="2025-04-10T15:33:28.366" v="13210" actId="1036"/>
          <ac:picMkLst>
            <pc:docMk/>
            <pc:sldMk cId="417608666" sldId="486"/>
            <ac:picMk id="6" creationId="{B6F80D88-7A3F-2363-E2A7-A77784AC2870}"/>
          </ac:picMkLst>
        </pc:picChg>
        <pc:picChg chg="mod">
          <ac:chgData name="Li, Viacheslav Aleksandrovich" userId="81b1df42-0198-406a-808f-e08f9b395d81" providerId="ADAL" clId="{901B9E4C-FB12-2D4B-B89C-907685344A74}" dt="2025-04-10T15:32:51.860" v="13199" actId="14100"/>
          <ac:picMkLst>
            <pc:docMk/>
            <pc:sldMk cId="417608666" sldId="486"/>
            <ac:picMk id="8" creationId="{680999DC-49DA-4E86-2947-2A87101385C8}"/>
          </ac:picMkLst>
        </pc:picChg>
        <pc:picChg chg="mod">
          <ac:chgData name="Li, Viacheslav Aleksandrovich" userId="81b1df42-0198-406a-808f-e08f9b395d81" providerId="ADAL" clId="{901B9E4C-FB12-2D4B-B89C-907685344A74}" dt="2025-04-10T19:25:16.362" v="14937" actId="1036"/>
          <ac:picMkLst>
            <pc:docMk/>
            <pc:sldMk cId="417608666" sldId="486"/>
            <ac:picMk id="12" creationId="{A382A905-CB45-7FA7-9959-C2A87A5F1035}"/>
          </ac:picMkLst>
        </pc:picChg>
        <pc:picChg chg="add mod">
          <ac:chgData name="Li, Viacheslav Aleksandrovich" userId="81b1df42-0198-406a-808f-e08f9b395d81" providerId="ADAL" clId="{901B9E4C-FB12-2D4B-B89C-907685344A74}" dt="2025-04-10T19:25:16.362" v="14937" actId="1036"/>
          <ac:picMkLst>
            <pc:docMk/>
            <pc:sldMk cId="417608666" sldId="486"/>
            <ac:picMk id="13" creationId="{3A7771CE-511D-61E7-B737-8DF74D78AD45}"/>
          </ac:picMkLst>
        </pc:picChg>
        <pc:picChg chg="mod">
          <ac:chgData name="Li, Viacheslav Aleksandrovich" userId="81b1df42-0198-406a-808f-e08f9b395d81" providerId="ADAL" clId="{901B9E4C-FB12-2D4B-B89C-907685344A74}" dt="2025-04-10T15:48:39.773" v="13465" actId="1036"/>
          <ac:picMkLst>
            <pc:docMk/>
            <pc:sldMk cId="417608666" sldId="486"/>
            <ac:picMk id="14" creationId="{D6608565-780E-AAE7-FD3E-69B1E288C304}"/>
          </ac:picMkLst>
        </pc:picChg>
        <pc:picChg chg="add mod modCrop">
          <ac:chgData name="Li, Viacheslav Aleksandrovich" userId="81b1df42-0198-406a-808f-e08f9b395d81" providerId="ADAL" clId="{901B9E4C-FB12-2D4B-B89C-907685344A74}" dt="2025-04-10T15:48:39.773" v="13465" actId="1036"/>
          <ac:picMkLst>
            <pc:docMk/>
            <pc:sldMk cId="417608666" sldId="486"/>
            <ac:picMk id="19" creationId="{35D2833A-E4BA-7026-FB38-55AE34AEA5B3}"/>
          </ac:picMkLst>
        </pc:picChg>
        <pc:picChg chg="add mod">
          <ac:chgData name="Li, Viacheslav Aleksandrovich" userId="81b1df42-0198-406a-808f-e08f9b395d81" providerId="ADAL" clId="{901B9E4C-FB12-2D4B-B89C-907685344A74}" dt="2025-04-10T16:54:49.872" v="14346" actId="14861"/>
          <ac:picMkLst>
            <pc:docMk/>
            <pc:sldMk cId="417608666" sldId="486"/>
            <ac:picMk id="22" creationId="{6F01A707-A272-8E4E-5058-5697712C590C}"/>
          </ac:picMkLst>
        </pc:picChg>
      </pc:sldChg>
      <pc:sldChg chg="addSp delSp modSp new del mod ord">
        <pc:chgData name="Li, Viacheslav Aleksandrovich" userId="81b1df42-0198-406a-808f-e08f9b395d81" providerId="ADAL" clId="{901B9E4C-FB12-2D4B-B89C-907685344A74}" dt="2025-04-10T14:47:03.181" v="13192" actId="2696"/>
        <pc:sldMkLst>
          <pc:docMk/>
          <pc:sldMk cId="4114716120" sldId="486"/>
        </pc:sldMkLst>
      </pc:sldChg>
      <pc:sldChg chg="addSp delSp modSp new mod">
        <pc:chgData name="Li, Viacheslav Aleksandrovich" userId="81b1df42-0198-406a-808f-e08f9b395d81" providerId="ADAL" clId="{901B9E4C-FB12-2D4B-B89C-907685344A74}" dt="2025-04-08T18:09:45.843" v="9748" actId="1076"/>
        <pc:sldMkLst>
          <pc:docMk/>
          <pc:sldMk cId="2014950601" sldId="487"/>
        </pc:sldMkLst>
      </pc:sldChg>
      <pc:sldChg chg="addSp delSp modSp new mod">
        <pc:chgData name="Li, Viacheslav Aleksandrovich" userId="81b1df42-0198-406a-808f-e08f9b395d81" providerId="ADAL" clId="{901B9E4C-FB12-2D4B-B89C-907685344A74}" dt="2025-04-10T19:23:30.514" v="14927" actId="1036"/>
        <pc:sldMkLst>
          <pc:docMk/>
          <pc:sldMk cId="279616284" sldId="488"/>
        </pc:sldMkLst>
        <pc:spChg chg="mod">
          <ac:chgData name="Li, Viacheslav Aleksandrovich" userId="81b1df42-0198-406a-808f-e08f9b395d81" providerId="ADAL" clId="{901B9E4C-FB12-2D4B-B89C-907685344A74}" dt="2025-04-10T14:45:56.085" v="13191" actId="20577"/>
          <ac:spMkLst>
            <pc:docMk/>
            <pc:sldMk cId="279616284" sldId="488"/>
            <ac:spMk id="4" creationId="{38CB5A48-52C9-0E19-93BC-34D876A0FF0B}"/>
          </ac:spMkLst>
        </pc:spChg>
        <pc:spChg chg="add mod">
          <ac:chgData name="Li, Viacheslav Aleksandrovich" userId="81b1df42-0198-406a-808f-e08f9b395d81" providerId="ADAL" clId="{901B9E4C-FB12-2D4B-B89C-907685344A74}" dt="2025-04-10T19:21:36.599" v="14820" actId="1582"/>
          <ac:spMkLst>
            <pc:docMk/>
            <pc:sldMk cId="279616284" sldId="488"/>
            <ac:spMk id="5" creationId="{0B4653A6-5070-BEBC-1B0E-201D4297EC3A}"/>
          </ac:spMkLst>
        </pc:spChg>
        <pc:spChg chg="mod">
          <ac:chgData name="Li, Viacheslav Aleksandrovich" userId="81b1df42-0198-406a-808f-e08f9b395d81" providerId="ADAL" clId="{901B9E4C-FB12-2D4B-B89C-907685344A74}" dt="2025-04-10T19:23:30.514" v="14927" actId="1036"/>
          <ac:spMkLst>
            <pc:docMk/>
            <pc:sldMk cId="279616284" sldId="488"/>
            <ac:spMk id="7" creationId="{A8008035-BAD4-78E8-602F-53F4FBEAB527}"/>
          </ac:spMkLst>
        </pc:spChg>
        <pc:spChg chg="mod">
          <ac:chgData name="Li, Viacheslav Aleksandrovich" userId="81b1df42-0198-406a-808f-e08f9b395d81" providerId="ADAL" clId="{901B9E4C-FB12-2D4B-B89C-907685344A74}" dt="2025-04-10T19:23:30.514" v="14927" actId="1036"/>
          <ac:spMkLst>
            <pc:docMk/>
            <pc:sldMk cId="279616284" sldId="488"/>
            <ac:spMk id="10" creationId="{E9ED0FB4-17A0-EEF8-CDE1-58D7588B79E6}"/>
          </ac:spMkLst>
        </pc:spChg>
        <pc:spChg chg="mod">
          <ac:chgData name="Li, Viacheslav Aleksandrovich" userId="81b1df42-0198-406a-808f-e08f9b395d81" providerId="ADAL" clId="{901B9E4C-FB12-2D4B-B89C-907685344A74}" dt="2025-04-09T21:12:20.430" v="12277" actId="6549"/>
          <ac:spMkLst>
            <pc:docMk/>
            <pc:sldMk cId="279616284" sldId="488"/>
            <ac:spMk id="11" creationId="{1F75D495-FB48-1795-A75F-90658A32CA92}"/>
          </ac:spMkLst>
        </pc:spChg>
        <pc:picChg chg="add mod modCrop">
          <ac:chgData name="Li, Viacheslav Aleksandrovich" userId="81b1df42-0198-406a-808f-e08f9b395d81" providerId="ADAL" clId="{901B9E4C-FB12-2D4B-B89C-907685344A74}" dt="2025-04-10T19:23:30.514" v="14927" actId="1036"/>
          <ac:picMkLst>
            <pc:docMk/>
            <pc:sldMk cId="279616284" sldId="488"/>
            <ac:picMk id="3" creationId="{8BE9353A-7E88-A7AC-8770-C89B5D6E3897}"/>
          </ac:picMkLst>
        </pc:picChg>
        <pc:picChg chg="mod modCrop">
          <ac:chgData name="Li, Viacheslav Aleksandrovich" userId="81b1df42-0198-406a-808f-e08f9b395d81" providerId="ADAL" clId="{901B9E4C-FB12-2D4B-B89C-907685344A74}" dt="2025-04-10T19:20:00.800" v="14795" actId="732"/>
          <ac:picMkLst>
            <pc:docMk/>
            <pc:sldMk cId="279616284" sldId="488"/>
            <ac:picMk id="6" creationId="{DB06C834-8FE5-F397-0061-D69550B5FCE9}"/>
          </ac:picMkLst>
        </pc:picChg>
      </pc:sldChg>
      <pc:sldChg chg="addSp modSp mod">
        <pc:chgData name="Li, Viacheslav Aleksandrovich" userId="81b1df42-0198-406a-808f-e08f9b395d81" providerId="ADAL" clId="{901B9E4C-FB12-2D4B-B89C-907685344A74}" dt="2025-04-10T18:58:14.041" v="14625" actId="1076"/>
        <pc:sldMkLst>
          <pc:docMk/>
          <pc:sldMk cId="3652038215" sldId="489"/>
        </pc:sldMkLst>
        <pc:spChg chg="mod">
          <ac:chgData name="Li, Viacheslav Aleksandrovich" userId="81b1df42-0198-406a-808f-e08f9b395d81" providerId="ADAL" clId="{901B9E4C-FB12-2D4B-B89C-907685344A74}" dt="2025-04-08T23:41:20.694" v="9912" actId="20577"/>
          <ac:spMkLst>
            <pc:docMk/>
            <pc:sldMk cId="3652038215" sldId="489"/>
            <ac:spMk id="2" creationId="{2BBB7188-A7D6-2A02-696D-DF2572FA5196}"/>
          </ac:spMkLst>
        </pc:spChg>
        <pc:spChg chg="add mod">
          <ac:chgData name="Li, Viacheslav Aleksandrovich" userId="81b1df42-0198-406a-808f-e08f9b395d81" providerId="ADAL" clId="{901B9E4C-FB12-2D4B-B89C-907685344A74}" dt="2025-04-10T18:42:39.725" v="14522"/>
          <ac:spMkLst>
            <pc:docMk/>
            <pc:sldMk cId="3652038215" sldId="489"/>
            <ac:spMk id="3" creationId="{922E509A-96D6-121F-9584-C2BB35FE7073}"/>
          </ac:spMkLst>
        </pc:spChg>
        <pc:spChg chg="add mod">
          <ac:chgData name="Li, Viacheslav Aleksandrovich" userId="81b1df42-0198-406a-808f-e08f9b395d81" providerId="ADAL" clId="{901B9E4C-FB12-2D4B-B89C-907685344A74}" dt="2025-04-10T18:43:05.552" v="14541" actId="1076"/>
          <ac:spMkLst>
            <pc:docMk/>
            <pc:sldMk cId="3652038215" sldId="489"/>
            <ac:spMk id="5" creationId="{D2A2761E-04A3-DA00-F5EE-16F3C5653A5F}"/>
          </ac:spMkLst>
        </pc:spChg>
        <pc:spChg chg="add mod">
          <ac:chgData name="Li, Viacheslav Aleksandrovich" userId="81b1df42-0198-406a-808f-e08f9b395d81" providerId="ADAL" clId="{901B9E4C-FB12-2D4B-B89C-907685344A74}" dt="2025-04-10T18:58:14.041" v="14625" actId="1076"/>
          <ac:spMkLst>
            <pc:docMk/>
            <pc:sldMk cId="3652038215" sldId="489"/>
            <ac:spMk id="7" creationId="{3DFE393D-5D76-FFAC-BF94-231412C25DA8}"/>
          </ac:spMkLst>
        </pc:spChg>
      </pc:sldChg>
      <pc:sldChg chg="modSp mod">
        <pc:chgData name="Li, Viacheslav Aleksandrovich" userId="81b1df42-0198-406a-808f-e08f9b395d81" providerId="ADAL" clId="{901B9E4C-FB12-2D4B-B89C-907685344A74}" dt="2025-04-10T14:43:36.404" v="13177" actId="20577"/>
        <pc:sldMkLst>
          <pc:docMk/>
          <pc:sldMk cId="1036990147" sldId="490"/>
        </pc:sldMkLst>
        <pc:spChg chg="mod">
          <ac:chgData name="Li, Viacheslav Aleksandrovich" userId="81b1df42-0198-406a-808f-e08f9b395d81" providerId="ADAL" clId="{901B9E4C-FB12-2D4B-B89C-907685344A74}" dt="2025-04-10T14:43:36.404" v="13177" actId="20577"/>
          <ac:spMkLst>
            <pc:docMk/>
            <pc:sldMk cId="1036990147" sldId="490"/>
            <ac:spMk id="12" creationId="{45CF1A62-9565-9A54-1EC7-930790C49D10}"/>
          </ac:spMkLst>
        </pc:spChg>
      </pc:sldChg>
      <pc:sldChg chg="addSp delSp modSp new mod modClrScheme chgLayout">
        <pc:chgData name="Li, Viacheslav Aleksandrovich" userId="81b1df42-0198-406a-808f-e08f9b395d81" providerId="ADAL" clId="{901B9E4C-FB12-2D4B-B89C-907685344A74}" dt="2025-04-09T01:01:21.090" v="11773" actId="14100"/>
        <pc:sldMkLst>
          <pc:docMk/>
          <pc:sldMk cId="248458860" sldId="491"/>
        </pc:sldMkLst>
        <pc:spChg chg="mod ord">
          <ac:chgData name="Li, Viacheslav Aleksandrovich" userId="81b1df42-0198-406a-808f-e08f9b395d81" providerId="ADAL" clId="{901B9E4C-FB12-2D4B-B89C-907685344A74}" dt="2025-04-09T00:08:03.306" v="10830" actId="313"/>
          <ac:spMkLst>
            <pc:docMk/>
            <pc:sldMk cId="248458860" sldId="491"/>
            <ac:spMk id="4" creationId="{9141CDB4-FA00-5A39-28B8-2D1A5516460D}"/>
          </ac:spMkLst>
        </pc:spChg>
        <pc:spChg chg="add mod">
          <ac:chgData name="Li, Viacheslav Aleksandrovich" userId="81b1df42-0198-406a-808f-e08f9b395d81" providerId="ADAL" clId="{901B9E4C-FB12-2D4B-B89C-907685344A74}" dt="2025-04-09T00:16:40.340" v="11105" actId="1076"/>
          <ac:spMkLst>
            <pc:docMk/>
            <pc:sldMk cId="248458860" sldId="491"/>
            <ac:spMk id="8" creationId="{2720502F-12AC-B39F-4F7A-314899F2CAE5}"/>
          </ac:spMkLst>
        </pc:spChg>
        <pc:spChg chg="add mod">
          <ac:chgData name="Li, Viacheslav Aleksandrovich" userId="81b1df42-0198-406a-808f-e08f9b395d81" providerId="ADAL" clId="{901B9E4C-FB12-2D4B-B89C-907685344A74}" dt="2025-04-09T01:01:21.090" v="11773" actId="14100"/>
          <ac:spMkLst>
            <pc:docMk/>
            <pc:sldMk cId="248458860" sldId="491"/>
            <ac:spMk id="10" creationId="{89960E31-409F-38F0-8195-436608EAF83B}"/>
          </ac:spMkLst>
        </pc:spChg>
        <pc:spChg chg="add mod">
          <ac:chgData name="Li, Viacheslav Aleksandrovich" userId="81b1df42-0198-406a-808f-e08f9b395d81" providerId="ADAL" clId="{901B9E4C-FB12-2D4B-B89C-907685344A74}" dt="2025-04-09T00:12:57.935" v="11013" actId="14100"/>
          <ac:spMkLst>
            <pc:docMk/>
            <pc:sldMk cId="248458860" sldId="491"/>
            <ac:spMk id="11" creationId="{2C25745A-8711-20E1-8943-04E6495C62A3}"/>
          </ac:spMkLst>
        </pc:spChg>
        <pc:spChg chg="add mod">
          <ac:chgData name="Li, Viacheslav Aleksandrovich" userId="81b1df42-0198-406a-808f-e08f9b395d81" providerId="ADAL" clId="{901B9E4C-FB12-2D4B-B89C-907685344A74}" dt="2025-04-09T00:12:57.935" v="11013" actId="14100"/>
          <ac:spMkLst>
            <pc:docMk/>
            <pc:sldMk cId="248458860" sldId="491"/>
            <ac:spMk id="12" creationId="{31BEEA7F-0AA1-3FB3-26A0-56B384C7FFC1}"/>
          </ac:spMkLst>
        </pc:spChg>
        <pc:spChg chg="add mod">
          <ac:chgData name="Li, Viacheslav Aleksandrovich" userId="81b1df42-0198-406a-808f-e08f9b395d81" providerId="ADAL" clId="{901B9E4C-FB12-2D4B-B89C-907685344A74}" dt="2025-04-09T00:12:57.935" v="11013" actId="14100"/>
          <ac:spMkLst>
            <pc:docMk/>
            <pc:sldMk cId="248458860" sldId="491"/>
            <ac:spMk id="13" creationId="{5A9A02AE-5386-1138-E72B-EF0BC005D059}"/>
          </ac:spMkLst>
        </pc:spChg>
        <pc:spChg chg="add mod">
          <ac:chgData name="Li, Viacheslav Aleksandrovich" userId="81b1df42-0198-406a-808f-e08f9b395d81" providerId="ADAL" clId="{901B9E4C-FB12-2D4B-B89C-907685344A74}" dt="2025-04-09T00:12:57.935" v="11013" actId="14100"/>
          <ac:spMkLst>
            <pc:docMk/>
            <pc:sldMk cId="248458860" sldId="491"/>
            <ac:spMk id="14" creationId="{74CF6DE9-F992-8AF7-C1E4-47AFF4E124F4}"/>
          </ac:spMkLst>
        </pc:spChg>
        <pc:spChg chg="add mod">
          <ac:chgData name="Li, Viacheslav Aleksandrovich" userId="81b1df42-0198-406a-808f-e08f9b395d81" providerId="ADAL" clId="{901B9E4C-FB12-2D4B-B89C-907685344A74}" dt="2025-04-09T00:13:00.415" v="11014" actId="14100"/>
          <ac:spMkLst>
            <pc:docMk/>
            <pc:sldMk cId="248458860" sldId="491"/>
            <ac:spMk id="15" creationId="{EB580F5E-1F8A-8FF3-1AB6-1A50A0BCBE2E}"/>
          </ac:spMkLst>
        </pc:spChg>
        <pc:spChg chg="add mod">
          <ac:chgData name="Li, Viacheslav Aleksandrovich" userId="81b1df42-0198-406a-808f-e08f9b395d81" providerId="ADAL" clId="{901B9E4C-FB12-2D4B-B89C-907685344A74}" dt="2025-04-09T00:15:59.527" v="11100" actId="1076"/>
          <ac:spMkLst>
            <pc:docMk/>
            <pc:sldMk cId="248458860" sldId="491"/>
            <ac:spMk id="17" creationId="{C6308144-0309-67F5-C6D7-337ACB480D78}"/>
          </ac:spMkLst>
        </pc:spChg>
        <pc:spChg chg="add mod">
          <ac:chgData name="Li, Viacheslav Aleksandrovich" userId="81b1df42-0198-406a-808f-e08f9b395d81" providerId="ADAL" clId="{901B9E4C-FB12-2D4B-B89C-907685344A74}" dt="2025-04-09T00:15:04.438" v="11080" actId="207"/>
          <ac:spMkLst>
            <pc:docMk/>
            <pc:sldMk cId="248458860" sldId="491"/>
            <ac:spMk id="18" creationId="{8FB3A483-2C23-BB6C-CD7D-53A3806EEEBD}"/>
          </ac:spMkLst>
        </pc:spChg>
        <pc:spChg chg="add mod">
          <ac:chgData name="Li, Viacheslav Aleksandrovich" userId="81b1df42-0198-406a-808f-e08f9b395d81" providerId="ADAL" clId="{901B9E4C-FB12-2D4B-B89C-907685344A74}" dt="2025-04-09T00:14:27.873" v="11076" actId="208"/>
          <ac:spMkLst>
            <pc:docMk/>
            <pc:sldMk cId="248458860" sldId="491"/>
            <ac:spMk id="24" creationId="{1877B283-727D-8EF0-2484-21A0EF8DA0B3}"/>
          </ac:spMkLst>
        </pc:spChg>
        <pc:picChg chg="add mod modCrop">
          <ac:chgData name="Li, Viacheslav Aleksandrovich" userId="81b1df42-0198-406a-808f-e08f9b395d81" providerId="ADAL" clId="{901B9E4C-FB12-2D4B-B89C-907685344A74}" dt="2025-04-09T00:11:53.259" v="10998" actId="1076"/>
          <ac:picMkLst>
            <pc:docMk/>
            <pc:sldMk cId="248458860" sldId="491"/>
            <ac:picMk id="7" creationId="{D40D310B-CE4D-9835-6EC4-11DA3CC1D64A}"/>
          </ac:picMkLst>
        </pc:picChg>
        <pc:picChg chg="add mod">
          <ac:chgData name="Li, Viacheslav Aleksandrovich" userId="81b1df42-0198-406a-808f-e08f9b395d81" providerId="ADAL" clId="{901B9E4C-FB12-2D4B-B89C-907685344A74}" dt="2025-04-09T00:13:14.529" v="11015" actId="1076"/>
          <ac:picMkLst>
            <pc:docMk/>
            <pc:sldMk cId="248458860" sldId="491"/>
            <ac:picMk id="16" creationId="{5674491D-C4D3-85CC-026D-3F15428C55EF}"/>
          </ac:picMkLst>
        </pc:picChg>
        <pc:cxnChg chg="add mod">
          <ac:chgData name="Li, Viacheslav Aleksandrovich" userId="81b1df42-0198-406a-808f-e08f9b395d81" providerId="ADAL" clId="{901B9E4C-FB12-2D4B-B89C-907685344A74}" dt="2025-04-09T00:14:02.751" v="11069" actId="1582"/>
          <ac:cxnSpMkLst>
            <pc:docMk/>
            <pc:sldMk cId="248458860" sldId="491"/>
            <ac:cxnSpMk id="20" creationId="{9F1729DD-40A1-9524-FA7C-48467E3E5726}"/>
          </ac:cxnSpMkLst>
        </pc:cxnChg>
        <pc:cxnChg chg="add mod">
          <ac:chgData name="Li, Viacheslav Aleksandrovich" userId="81b1df42-0198-406a-808f-e08f9b395d81" providerId="ADAL" clId="{901B9E4C-FB12-2D4B-B89C-907685344A74}" dt="2025-04-09T00:14:31.136" v="11077" actId="14100"/>
          <ac:cxnSpMkLst>
            <pc:docMk/>
            <pc:sldMk cId="248458860" sldId="491"/>
            <ac:cxnSpMk id="21" creationId="{A1682A4E-65FB-96E9-7D59-9941C2FF267D}"/>
          </ac:cxnSpMkLst>
        </pc:cxnChg>
      </pc:sldChg>
      <pc:sldChg chg="delSp modSp new mod">
        <pc:chgData name="Li, Viacheslav Aleksandrovich" userId="81b1df42-0198-406a-808f-e08f9b395d81" providerId="ADAL" clId="{901B9E4C-FB12-2D4B-B89C-907685344A74}" dt="2025-04-09T00:00:32.739" v="10463" actId="1076"/>
        <pc:sldMkLst>
          <pc:docMk/>
          <pc:sldMk cId="2363821537" sldId="492"/>
        </pc:sldMkLst>
        <pc:spChg chg="mod">
          <ac:chgData name="Li, Viacheslav Aleksandrovich" userId="81b1df42-0198-406a-808f-e08f9b395d81" providerId="ADAL" clId="{901B9E4C-FB12-2D4B-B89C-907685344A74}" dt="2025-04-09T00:00:32.739" v="10463" actId="1076"/>
          <ac:spMkLst>
            <pc:docMk/>
            <pc:sldMk cId="2363821537" sldId="492"/>
            <ac:spMk id="4" creationId="{BE677B81-050B-C62C-3694-1341443F5078}"/>
          </ac:spMkLst>
        </pc:spChg>
      </pc:sldChg>
      <pc:sldChg chg="new del">
        <pc:chgData name="Li, Viacheslav Aleksandrovich" userId="81b1df42-0198-406a-808f-e08f9b395d81" providerId="ADAL" clId="{901B9E4C-FB12-2D4B-B89C-907685344A74}" dt="2025-04-09T00:00:36.817" v="10466" actId="2696"/>
        <pc:sldMkLst>
          <pc:docMk/>
          <pc:sldMk cId="3372740013" sldId="493"/>
        </pc:sldMkLst>
      </pc:sldChg>
      <pc:sldChg chg="addSp delSp modSp new mod">
        <pc:chgData name="Li, Viacheslav Aleksandrovich" userId="81b1df42-0198-406a-808f-e08f9b395d81" providerId="ADAL" clId="{901B9E4C-FB12-2D4B-B89C-907685344A74}" dt="2025-04-10T00:40:11.966" v="13047" actId="1076"/>
        <pc:sldMkLst>
          <pc:docMk/>
          <pc:sldMk cId="3541703159" sldId="493"/>
        </pc:sldMkLst>
        <pc:spChg chg="mod">
          <ac:chgData name="Li, Viacheslav Aleksandrovich" userId="81b1df42-0198-406a-808f-e08f9b395d81" providerId="ADAL" clId="{901B9E4C-FB12-2D4B-B89C-907685344A74}" dt="2025-04-09T23:25:47.033" v="12951" actId="20577"/>
          <ac:spMkLst>
            <pc:docMk/>
            <pc:sldMk cId="3541703159" sldId="493"/>
            <ac:spMk id="2" creationId="{67055DD1-1244-746A-9F53-DC9942A5C12E}"/>
          </ac:spMkLst>
        </pc:spChg>
        <pc:spChg chg="mod">
          <ac:chgData name="Li, Viacheslav Aleksandrovich" userId="81b1df42-0198-406a-808f-e08f9b395d81" providerId="ADAL" clId="{901B9E4C-FB12-2D4B-B89C-907685344A74}" dt="2025-04-09T22:14:33.821" v="12502" actId="14100"/>
          <ac:spMkLst>
            <pc:docMk/>
            <pc:sldMk cId="3541703159" sldId="493"/>
            <ac:spMk id="4" creationId="{A5D2A2EF-A4C0-77ED-22E5-6CB68BB64DC4}"/>
          </ac:spMkLst>
        </pc:spChg>
        <pc:spChg chg="add mod">
          <ac:chgData name="Li, Viacheslav Aleksandrovich" userId="81b1df42-0198-406a-808f-e08f9b395d81" providerId="ADAL" clId="{901B9E4C-FB12-2D4B-B89C-907685344A74}" dt="2025-04-09T23:25:08.355" v="12910" actId="1076"/>
          <ac:spMkLst>
            <pc:docMk/>
            <pc:sldMk cId="3541703159" sldId="493"/>
            <ac:spMk id="18" creationId="{FA83601A-C4DA-CA3A-892C-D8E996541366}"/>
          </ac:spMkLst>
        </pc:spChg>
        <pc:spChg chg="add mod">
          <ac:chgData name="Li, Viacheslav Aleksandrovich" userId="81b1df42-0198-406a-808f-e08f9b395d81" providerId="ADAL" clId="{901B9E4C-FB12-2D4B-B89C-907685344A74}" dt="2025-04-09T23:25:42.033" v="12949" actId="1037"/>
          <ac:spMkLst>
            <pc:docMk/>
            <pc:sldMk cId="3541703159" sldId="493"/>
            <ac:spMk id="19" creationId="{91BF5879-CB52-935C-B9E4-EA29FF3E088B}"/>
          </ac:spMkLst>
        </pc:spChg>
        <pc:spChg chg="add mod">
          <ac:chgData name="Li, Viacheslav Aleksandrovich" userId="81b1df42-0198-406a-808f-e08f9b395d81" providerId="ADAL" clId="{901B9E4C-FB12-2D4B-B89C-907685344A74}" dt="2025-04-09T23:26:30.157" v="12959" actId="1038"/>
          <ac:spMkLst>
            <pc:docMk/>
            <pc:sldMk cId="3541703159" sldId="493"/>
            <ac:spMk id="20" creationId="{3CF0F566-CE28-97B1-91EC-FF50F9CD65A9}"/>
          </ac:spMkLst>
        </pc:spChg>
        <pc:spChg chg="add mod">
          <ac:chgData name="Li, Viacheslav Aleksandrovich" userId="81b1df42-0198-406a-808f-e08f9b395d81" providerId="ADAL" clId="{901B9E4C-FB12-2D4B-B89C-907685344A74}" dt="2025-04-10T00:40:11.966" v="13047" actId="1076"/>
          <ac:spMkLst>
            <pc:docMk/>
            <pc:sldMk cId="3541703159" sldId="493"/>
            <ac:spMk id="21" creationId="{17BABE78-B0B3-1DB0-59AD-C35713C84292}"/>
          </ac:spMkLst>
        </pc:spChg>
        <pc:picChg chg="add mod">
          <ac:chgData name="Li, Viacheslav Aleksandrovich" userId="81b1df42-0198-406a-808f-e08f9b395d81" providerId="ADAL" clId="{901B9E4C-FB12-2D4B-B89C-907685344A74}" dt="2025-04-09T22:17:12.144" v="12543" actId="1076"/>
          <ac:picMkLst>
            <pc:docMk/>
            <pc:sldMk cId="3541703159" sldId="493"/>
            <ac:picMk id="6" creationId="{DF82EDE2-6438-C8DC-FF4C-EDCD53CE7BF7}"/>
          </ac:picMkLst>
        </pc:picChg>
        <pc:picChg chg="add mod">
          <ac:chgData name="Li, Viacheslav Aleksandrovich" userId="81b1df42-0198-406a-808f-e08f9b395d81" providerId="ADAL" clId="{901B9E4C-FB12-2D4B-B89C-907685344A74}" dt="2025-04-09T23:24:15.025" v="12820" actId="1076"/>
          <ac:picMkLst>
            <pc:docMk/>
            <pc:sldMk cId="3541703159" sldId="493"/>
            <ac:picMk id="8" creationId="{BD99366C-D17D-CC7D-E54F-5DC3887B3A57}"/>
          </ac:picMkLst>
        </pc:picChg>
        <pc:picChg chg="add mod">
          <ac:chgData name="Li, Viacheslav Aleksandrovich" userId="81b1df42-0198-406a-808f-e08f9b395d81" providerId="ADAL" clId="{901B9E4C-FB12-2D4B-B89C-907685344A74}" dt="2025-04-10T00:40:08.879" v="13046" actId="1076"/>
          <ac:picMkLst>
            <pc:docMk/>
            <pc:sldMk cId="3541703159" sldId="493"/>
            <ac:picMk id="10" creationId="{BF44A207-2A67-F33A-0956-1FA0703C9141}"/>
          </ac:picMkLst>
        </pc:picChg>
        <pc:picChg chg="add mod">
          <ac:chgData name="Li, Viacheslav Aleksandrovich" userId="81b1df42-0198-406a-808f-e08f9b395d81" providerId="ADAL" clId="{901B9E4C-FB12-2D4B-B89C-907685344A74}" dt="2025-04-09T23:25:11.137" v="12912" actId="1038"/>
          <ac:picMkLst>
            <pc:docMk/>
            <pc:sldMk cId="3541703159" sldId="493"/>
            <ac:picMk id="17" creationId="{EC9F3DB1-7F24-958C-A879-B19335827E64}"/>
          </ac:picMkLst>
        </pc:picChg>
      </pc:sldChg>
      <pc:sldChg chg="addSp delSp modSp new del mod">
        <pc:chgData name="Li, Viacheslav Aleksandrovich" userId="81b1df42-0198-406a-808f-e08f9b395d81" providerId="ADAL" clId="{901B9E4C-FB12-2D4B-B89C-907685344A74}" dt="2025-04-11T00:47:11.531" v="15138" actId="2696"/>
        <pc:sldMkLst>
          <pc:docMk/>
          <pc:sldMk cId="3024053823" sldId="494"/>
        </pc:sldMkLst>
      </pc:sldChg>
      <pc:sldMasterChg chg="modSp mod">
        <pc:chgData name="Li, Viacheslav Aleksandrovich" userId="81b1df42-0198-406a-808f-e08f9b395d81" providerId="ADAL" clId="{901B9E4C-FB12-2D4B-B89C-907685344A74}" dt="2025-04-15T14:23:58.110" v="15145" actId="20577"/>
        <pc:sldMasterMkLst>
          <pc:docMk/>
          <pc:sldMasterMk cId="4048822221" sldId="2147483684"/>
        </pc:sldMasterMkLst>
        <pc:spChg chg="mod">
          <ac:chgData name="Li, Viacheslav Aleksandrovich" userId="81b1df42-0198-406a-808f-e08f9b395d81" providerId="ADAL" clId="{901B9E4C-FB12-2D4B-B89C-907685344A74}" dt="2025-04-15T14:23:58.110" v="15145" actId="20577"/>
          <ac:spMkLst>
            <pc:docMk/>
            <pc:sldMasterMk cId="4048822221" sldId="2147483684"/>
            <ac:spMk id="11" creationId="{AA551A2E-D8B5-88F1-6C7A-F6D05C3BC2D5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802918-22C0-8CE6-ACAC-5AA7752501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02EE2-C741-5562-91E5-0FFBFFA7C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36E5A-1590-4136-A887-20852AD82C34}" type="datetimeFigureOut">
              <a:rPr lang="en-US" smtClean="0"/>
              <a:t>5/2/25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5B730-239B-F605-C383-0787270CC5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01379-4D04-C4B3-20B2-858439CFF9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807D5-3579-4B13-8E6D-ACCBBC78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3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20CD-2D24-491B-8442-D7F8AD17C10D}" type="datetimeFigureOut">
              <a:t>5/2/25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C5F92-FDEA-41A6-8D5E-BC743BE46E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C5F92-FDEA-41A6-8D5E-BC743BE4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1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22A7D71F-1432-37FC-2649-1F08D6AEB880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093344-C203-9945-4A80-FE36F859B570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96E4433-3729-AA14-EB93-3B95270DD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pic>
        <p:nvPicPr>
          <p:cNvPr id="5" name="Picture 4" descr="NNSA logo">
            <a:extLst>
              <a:ext uri="{FF2B5EF4-FFF2-40B4-BE49-F238E27FC236}">
                <a16:creationId xmlns:a16="http://schemas.microsoft.com/office/drawing/2014/main" id="{40306B8A-E98B-6696-2F81-685F938F8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159387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 descr="LLNL logomark">
            <a:extLst>
              <a:ext uri="{FF2B5EF4-FFF2-40B4-BE49-F238E27FC236}">
                <a16:creationId xmlns:a16="http://schemas.microsoft.com/office/drawing/2014/main" id="{FEECB67E-71B5-D615-7E25-E3CD68A59D74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CFB70B-5FFE-EBB9-DE6B-AF4A91828D8E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2CD149C-1E28-65CF-438B-0446544E8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40CFEF-7C94-1A7B-0398-2AA9358883B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63666A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</p:spTree>
    <p:extLst>
      <p:ext uri="{BB962C8B-B14F-4D97-AF65-F5344CB8AC3E}">
        <p14:creationId xmlns:p14="http://schemas.microsoft.com/office/powerpoint/2010/main" val="424947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w/ Summ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LLNL logomark">
            <a:extLst>
              <a:ext uri="{FF2B5EF4-FFF2-40B4-BE49-F238E27FC236}">
                <a16:creationId xmlns:a16="http://schemas.microsoft.com/office/drawing/2014/main" id="{98406B13-7A85-92DA-832A-0B13F01863F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C22E7C-9DF2-5421-7530-5B38699F57E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614801-983D-0050-43CD-0DD4F04DD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48911FF-6ED4-16BE-95A0-E0AAC64C4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27865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B2B0BD-CA2F-72F9-3310-7C62306ED0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252723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406B13-7A85-92DA-832A-0B13F01863F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C22E7C-9DF2-5421-7530-5B38699F57E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614801-983D-0050-43CD-0DD4F04DD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A7ABB2-B072-D6BC-7247-4ABD9499CA5A}"/>
              </a:ext>
            </a:extLst>
          </p:cNvPr>
          <p:cNvSpPr/>
          <p:nvPr userDrawn="1"/>
        </p:nvSpPr>
        <p:spPr>
          <a:xfrm>
            <a:off x="0" y="-22225"/>
            <a:ext cx="12192000" cy="691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LNL logomark">
            <a:extLst>
              <a:ext uri="{FF2B5EF4-FFF2-40B4-BE49-F238E27FC236}">
                <a16:creationId xmlns:a16="http://schemas.microsoft.com/office/drawing/2014/main" id="{903EF629-36E9-F004-93C3-C780D59974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2" y="11429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descr="LLNL logomark">
            <a:extLst>
              <a:ext uri="{FF2B5EF4-FFF2-40B4-BE49-F238E27FC236}">
                <a16:creationId xmlns:a16="http://schemas.microsoft.com/office/drawing/2014/main" id="{366E5E14-F034-06BA-D5CF-2AD7C07AD620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606691-126A-92C5-16A6-F446E9941B08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723C3C4-A758-61D6-6F60-653704893A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NSA logo">
            <a:extLst>
              <a:ext uri="{FF2B5EF4-FFF2-40B4-BE49-F238E27FC236}">
                <a16:creationId xmlns:a16="http://schemas.microsoft.com/office/drawing/2014/main" id="{DB9F95C6-E1E1-BE64-4125-2692D424F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3279701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descr="LLNL logomark">
            <a:extLst>
              <a:ext uri="{FF2B5EF4-FFF2-40B4-BE49-F238E27FC236}">
                <a16:creationId xmlns:a16="http://schemas.microsoft.com/office/drawing/2014/main" id="{366E5E14-F034-06BA-D5CF-2AD7C07AD620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606691-126A-92C5-16A6-F446E9941B08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723C3C4-A758-61D6-6F60-653704893A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NNSA logo">
            <a:extLst>
              <a:ext uri="{FF2B5EF4-FFF2-40B4-BE49-F238E27FC236}">
                <a16:creationId xmlns:a16="http://schemas.microsoft.com/office/drawing/2014/main" id="{B321BC3E-06C2-AAF3-979D-53537E3B5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65663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365204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descr="LLNL logomark">
            <a:extLst>
              <a:ext uri="{FF2B5EF4-FFF2-40B4-BE49-F238E27FC236}">
                <a16:creationId xmlns:a16="http://schemas.microsoft.com/office/drawing/2014/main" id="{CD202ED7-0366-6795-F8FE-2960BF5B0E98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D5129E-C57D-5402-DC38-8DCD32F2FFDE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430B246-CEC9-2821-3A39-12FDFF54A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FC3773E-EFB0-9F62-37C6-747B3B73E543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NSA logo">
            <a:extLst>
              <a:ext uri="{FF2B5EF4-FFF2-40B4-BE49-F238E27FC236}">
                <a16:creationId xmlns:a16="http://schemas.microsoft.com/office/drawing/2014/main" id="{DB9F95C6-E1E1-BE64-4125-2692D424F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D3EDC3E-FABC-7C2D-C04C-79F7AB2B8AE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53E7E-7A9E-329B-FFD8-1D9BA9786AA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EC055E-155F-D5A6-ED52-24C6B094DA6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2414743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2B645E0-C06E-36A3-FCCA-0958A2DE3F2E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 descr="LLNL logomark">
            <a:extLst>
              <a:ext uri="{FF2B5EF4-FFF2-40B4-BE49-F238E27FC236}">
                <a16:creationId xmlns:a16="http://schemas.microsoft.com/office/drawing/2014/main" id="{623F64E8-EF3B-1589-353D-629F9B345CF7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69F22-34FF-1C6F-0A05-3F3647419371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B6592CA-A907-097E-D27E-AE861ADBC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pic>
        <p:nvPicPr>
          <p:cNvPr id="3" name="Picture 2" descr="NNSA logo">
            <a:extLst>
              <a:ext uri="{FF2B5EF4-FFF2-40B4-BE49-F238E27FC236}">
                <a16:creationId xmlns:a16="http://schemas.microsoft.com/office/drawing/2014/main" id="{B321BC3E-06C2-AAF3-979D-53537E3B5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7535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BAB132D-B4BF-5EAD-FEA3-E9DB260DC8D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5D7C6E2-A11F-9992-22D9-6F2C99874C8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AE4F60B-636D-0976-1F43-CA060E14B6F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255211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LLNL logomark">
            <a:extLst>
              <a:ext uri="{FF2B5EF4-FFF2-40B4-BE49-F238E27FC236}">
                <a16:creationId xmlns:a16="http://schemas.microsoft.com/office/drawing/2014/main" id="{522BEC41-852B-D7BF-88C8-300CBFD7784D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49886B-5571-5739-C20B-05D80112FFA4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D660829-CDC1-5616-D7DE-588E9B955A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D36A78C-E775-A660-63A5-DEC117A7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DE18753-2F2A-4623-864B-1C5D72E45B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8C20271-5651-D0C8-A20F-A5991817AB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92450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DB9A-9551-5A40-D24C-13BA437C8A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2594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NSA logo">
            <a:extLst>
              <a:ext uri="{FF2B5EF4-FFF2-40B4-BE49-F238E27FC236}">
                <a16:creationId xmlns:a16="http://schemas.microsoft.com/office/drawing/2014/main" id="{92480B72-A6C3-1DC4-5F23-10A35FABA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22A7D71F-1432-37FC-2649-1F08D6AEB880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093344-C203-9945-4A80-FE36F859B570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96E4433-3729-AA14-EB93-3B95270DD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45802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202245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3923042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LLNL logomark">
            <a:extLst>
              <a:ext uri="{FF2B5EF4-FFF2-40B4-BE49-F238E27FC236}">
                <a16:creationId xmlns:a16="http://schemas.microsoft.com/office/drawing/2014/main" id="{2FBED669-7FED-F45D-5768-9C14832F1DAA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6904C1-0E8F-562F-7801-6134A81C5A8D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331BFBB-B0FE-357A-4C75-63BE1874DF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627C3B-8F71-7E0E-F898-88D3D3B075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3CAD0B-204C-C55B-5F5D-705D6E48C29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ACEA37-8AD9-4011-E68E-30913E6DD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188441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41D9F579-7D6A-BFE6-609D-66D6F0CE38EE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22D232-6DE5-B9B9-63A4-C98044AE6620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ABC4EFD-F74A-08B4-9607-1D573A5514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B1E133E-DA39-5AA8-1013-A6F6833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7E00-07A2-DC5A-7530-652E06E935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E38749E-3D70-CF4A-F25F-2AF9BD0684B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</p:spTree>
    <p:extLst>
      <p:ext uri="{BB962C8B-B14F-4D97-AF65-F5344CB8AC3E}">
        <p14:creationId xmlns:p14="http://schemas.microsoft.com/office/powerpoint/2010/main" val="2296739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descr="LLNL logomark">
            <a:extLst>
              <a:ext uri="{FF2B5EF4-FFF2-40B4-BE49-F238E27FC236}">
                <a16:creationId xmlns:a16="http://schemas.microsoft.com/office/drawing/2014/main" id="{2F5BACF2-8BF5-523F-48A2-A84B05D7A0D4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9D9224-5E90-C51F-08B2-3E503D2F7132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F0EFD6C-68DF-0FC9-8FF0-2359D66679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38BCD77-48BE-35A7-99AC-A16EFB0B0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353D1-8E82-98FB-E3FF-0FDB24FE930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110F6E-0B47-7691-9751-12F58543572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</p:spTree>
    <p:extLst>
      <p:ext uri="{BB962C8B-B14F-4D97-AF65-F5344CB8AC3E}">
        <p14:creationId xmlns:p14="http://schemas.microsoft.com/office/powerpoint/2010/main" val="388330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 w/ Summar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465E69D-2EBA-EAF0-02C7-23C4EE46C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43392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F0F2-3CEF-3390-AFA9-92EA0122B7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3319594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56F4057-8E98-FA08-9013-6E5B914B0E72}"/>
              </a:ext>
            </a:extLst>
          </p:cNvPr>
          <p:cNvSpPr/>
          <p:nvPr userDrawn="1"/>
        </p:nvSpPr>
        <p:spPr>
          <a:xfrm>
            <a:off x="-9651" y="0"/>
            <a:ext cx="12201652" cy="68961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7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LNL logomark">
            <a:extLst>
              <a:ext uri="{FF2B5EF4-FFF2-40B4-BE49-F238E27FC236}">
                <a16:creationId xmlns:a16="http://schemas.microsoft.com/office/drawing/2014/main" id="{D8DF9641-42BB-6DDC-39B7-5EE92E0E56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1" y="13493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D6243BB-1A0B-F4EC-D8B0-BAFDB08E54A1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BB317A1B-D515-616C-B465-C5F096E46A2D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C4EB1D-CA74-D3E5-7DBB-823D0BE03E1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42FC14C-5F51-C121-A744-8C7E1C9B9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pic>
        <p:nvPicPr>
          <p:cNvPr id="5" name="Picture 4" descr="NNSA logo">
            <a:extLst>
              <a:ext uri="{FF2B5EF4-FFF2-40B4-BE49-F238E27FC236}">
                <a16:creationId xmlns:a16="http://schemas.microsoft.com/office/drawing/2014/main" id="{40306B8A-E98B-6696-2F81-685F938F8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677F880-7F53-9A2C-4A1A-3A656A5B31A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44DB0D0-9F93-469E-320E-13671CB6980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EEE6DCD-561B-BFA6-B32E-308CD0ABE45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393010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42F7D7-D144-13A5-95F3-BE595396D22D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B4238C5F-8907-CCA4-467C-2F9A081826B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D8647B-9213-D83F-64D9-F1898D4D8E12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93A084E-77C1-6B06-96FF-0195F3F45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480B72-A6C3-1DC4-5F23-10A35FABA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7582" y="6447101"/>
            <a:ext cx="978408" cy="374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5549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F4E51EA-0747-A2FA-CAED-E61AC89965D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6CA6951-156C-8875-033B-2B0849F978C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3DC4330-0A31-CB8A-47F8-446E9E83C90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</p:spTree>
    <p:extLst>
      <p:ext uri="{BB962C8B-B14F-4D97-AF65-F5344CB8AC3E}">
        <p14:creationId xmlns:p14="http://schemas.microsoft.com/office/powerpoint/2010/main" val="331060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F93694-358D-A57A-C9FB-DAE48C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 descr="LLNL logomark">
            <a:extLst>
              <a:ext uri="{FF2B5EF4-FFF2-40B4-BE49-F238E27FC236}">
                <a16:creationId xmlns:a16="http://schemas.microsoft.com/office/drawing/2014/main" id="{F64B34F1-8DC7-D6C9-F1B0-BBFABAF51D4A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ECECCF-B84B-6F57-280A-310F7A858FE0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7441BD2-AC59-7EFC-DC9B-71270CB14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9E4A75-D5CC-0F01-2E3B-B2D109E54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42CC85-9864-BE96-2E8D-D34502526B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00575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65C0F81A-9788-48AD-923C-CFD453B907E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892C4C-4876-D0F0-462D-867FCBD6ABA3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1B15ED-9D36-3C88-31F8-5240D6D36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8197-C994-67CF-A88C-31BCCFE041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247947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LLNL logomark">
            <a:extLst>
              <a:ext uri="{FF2B5EF4-FFF2-40B4-BE49-F238E27FC236}">
                <a16:creationId xmlns:a16="http://schemas.microsoft.com/office/drawing/2014/main" id="{65C0F81A-9788-48AD-923C-CFD453B907E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892C4C-4876-D0F0-462D-867FCBD6ABA3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1B15ED-9D36-3C88-31F8-5240D6D36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91610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LLNL logomark">
            <a:extLst>
              <a:ext uri="{FF2B5EF4-FFF2-40B4-BE49-F238E27FC236}">
                <a16:creationId xmlns:a16="http://schemas.microsoft.com/office/drawing/2014/main" id="{98406B13-7A85-92DA-832A-0B13F01863F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C22E7C-9DF2-5421-7530-5B38699F57E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614801-983D-0050-43CD-0DD4F04DD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7D851A-4359-3F09-9560-90BFF0B578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CE74C1-C574-4101-7585-40715520DD5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</p:spTree>
    <p:extLst>
      <p:ext uri="{BB962C8B-B14F-4D97-AF65-F5344CB8AC3E}">
        <p14:creationId xmlns:p14="http://schemas.microsoft.com/office/powerpoint/2010/main" val="36048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LLNL logomark">
            <a:extLst>
              <a:ext uri="{FF2B5EF4-FFF2-40B4-BE49-F238E27FC236}">
                <a16:creationId xmlns:a16="http://schemas.microsoft.com/office/drawing/2014/main" id="{FEECB67E-71B5-D615-7E25-E3CD68A59D74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2CFB70B-5FFE-EBB9-DE6B-AF4A91828D8E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2CD149C-1E28-65CF-438B-0446544E8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D2A6D1-4E1F-9177-6043-4FD9871EF6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0032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</p:spTree>
    <p:extLst>
      <p:ext uri="{BB962C8B-B14F-4D97-AF65-F5344CB8AC3E}">
        <p14:creationId xmlns:p14="http://schemas.microsoft.com/office/powerpoint/2010/main" val="283187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LNL logo">
            <a:extLst>
              <a:ext uri="{FF2B5EF4-FFF2-40B4-BE49-F238E27FC236}">
                <a16:creationId xmlns:a16="http://schemas.microsoft.com/office/drawing/2014/main" id="{615BD4CF-A480-1FD5-4985-50C525D597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4538" y="6515434"/>
            <a:ext cx="1501274" cy="257361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770964" y="6515434"/>
            <a:ext cx="286498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193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AFA23F-FEE1-1DA4-1DDD-8AB326D81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7622" y="122528"/>
            <a:ext cx="1041925" cy="983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551A2E-D8B5-88F1-6C7A-F6D05C3BC2D5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LLNL-PRES-2004812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062B31-2FF1-8D1F-276C-2F18C30F70C8}"/>
              </a:ext>
            </a:extLst>
          </p:cNvPr>
          <p:cNvSpPr/>
          <p:nvPr userDrawn="1"/>
        </p:nvSpPr>
        <p:spPr>
          <a:xfrm>
            <a:off x="5407873" y="-1039088"/>
            <a:ext cx="365760" cy="365760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6A330B-B53A-BBD0-E2A9-1399F13EDFCB}"/>
              </a:ext>
            </a:extLst>
          </p:cNvPr>
          <p:cNvSpPr/>
          <p:nvPr userDrawn="1"/>
        </p:nvSpPr>
        <p:spPr>
          <a:xfrm>
            <a:off x="6410682" y="-1039088"/>
            <a:ext cx="365760" cy="36576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2A64E-FF98-DB4D-82DF-53074D102661}"/>
              </a:ext>
            </a:extLst>
          </p:cNvPr>
          <p:cNvSpPr>
            <a:spLocks/>
          </p:cNvSpPr>
          <p:nvPr userDrawn="1"/>
        </p:nvSpPr>
        <p:spPr>
          <a:xfrm>
            <a:off x="7413514" y="-1039088"/>
            <a:ext cx="365760" cy="365760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CA994-CE6C-FB73-9D4F-87944D2DDA0E}"/>
              </a:ext>
            </a:extLst>
          </p:cNvPr>
          <p:cNvSpPr>
            <a:spLocks/>
          </p:cNvSpPr>
          <p:nvPr userDrawn="1"/>
        </p:nvSpPr>
        <p:spPr>
          <a:xfrm>
            <a:off x="6912098" y="-1039088"/>
            <a:ext cx="365760" cy="36576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143F3-3C43-27E8-B3DC-90F635333844}"/>
              </a:ext>
            </a:extLst>
          </p:cNvPr>
          <p:cNvSpPr>
            <a:spLocks noChangeAspect="1"/>
          </p:cNvSpPr>
          <p:nvPr userDrawn="1"/>
        </p:nvSpPr>
        <p:spPr>
          <a:xfrm>
            <a:off x="5407968" y="-509287"/>
            <a:ext cx="365665" cy="36576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4CCF98-C428-6552-99D0-C1B8FC99451D}"/>
              </a:ext>
            </a:extLst>
          </p:cNvPr>
          <p:cNvSpPr>
            <a:spLocks noChangeAspect="1"/>
          </p:cNvSpPr>
          <p:nvPr userDrawn="1"/>
        </p:nvSpPr>
        <p:spPr>
          <a:xfrm>
            <a:off x="5910638" y="-509287"/>
            <a:ext cx="365665" cy="365760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F6ECF6-4CE3-2F7C-B4BC-5D52CEF5860E}"/>
              </a:ext>
            </a:extLst>
          </p:cNvPr>
          <p:cNvSpPr>
            <a:spLocks noChangeAspect="1"/>
          </p:cNvSpPr>
          <p:nvPr userDrawn="1"/>
        </p:nvSpPr>
        <p:spPr>
          <a:xfrm>
            <a:off x="6413308" y="-509287"/>
            <a:ext cx="365665" cy="365760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CD834D-799F-A7BE-141D-B7FC436F1EDE}"/>
              </a:ext>
            </a:extLst>
          </p:cNvPr>
          <p:cNvSpPr>
            <a:spLocks noChangeAspect="1"/>
          </p:cNvSpPr>
          <p:nvPr userDrawn="1"/>
        </p:nvSpPr>
        <p:spPr>
          <a:xfrm>
            <a:off x="6915978" y="-509287"/>
            <a:ext cx="365665" cy="365760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F32182-D9BB-7F17-4A0D-ADCD7F3542F2}"/>
              </a:ext>
            </a:extLst>
          </p:cNvPr>
          <p:cNvSpPr>
            <a:spLocks noChangeAspect="1"/>
          </p:cNvSpPr>
          <p:nvPr userDrawn="1"/>
        </p:nvSpPr>
        <p:spPr>
          <a:xfrm>
            <a:off x="7418648" y="-509287"/>
            <a:ext cx="365665" cy="365760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11152-9ED7-1A09-C898-81229F64B6D9}"/>
              </a:ext>
            </a:extLst>
          </p:cNvPr>
          <p:cNvSpPr>
            <a:spLocks noChangeAspect="1"/>
          </p:cNvSpPr>
          <p:nvPr userDrawn="1"/>
        </p:nvSpPr>
        <p:spPr>
          <a:xfrm>
            <a:off x="7921318" y="-509287"/>
            <a:ext cx="365665" cy="365760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A158FF-98B5-47F5-6A80-B9A2DEBD0C22}"/>
              </a:ext>
            </a:extLst>
          </p:cNvPr>
          <p:cNvSpPr/>
          <p:nvPr userDrawn="1"/>
        </p:nvSpPr>
        <p:spPr>
          <a:xfrm>
            <a:off x="5909266" y="-1039088"/>
            <a:ext cx="365760" cy="365760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DAACF2-72FD-3CA8-44E3-3940AD4D8655}"/>
              </a:ext>
            </a:extLst>
          </p:cNvPr>
          <p:cNvSpPr/>
          <p:nvPr userDrawn="1"/>
        </p:nvSpPr>
        <p:spPr>
          <a:xfrm>
            <a:off x="7914930" y="-1039088"/>
            <a:ext cx="365760" cy="365760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42C73B7-5815-E77A-C7D2-E850B63A979B}"/>
              </a:ext>
            </a:extLst>
          </p:cNvPr>
          <p:cNvSpPr/>
          <p:nvPr userDrawn="1"/>
        </p:nvSpPr>
        <p:spPr>
          <a:xfrm>
            <a:off x="8416346" y="-1039088"/>
            <a:ext cx="365760" cy="365760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A97BC3-8FD8-2240-629F-7239223EC879}"/>
              </a:ext>
            </a:extLst>
          </p:cNvPr>
          <p:cNvSpPr txBox="1"/>
          <p:nvPr userDrawn="1"/>
        </p:nvSpPr>
        <p:spPr>
          <a:xfrm>
            <a:off x="3308808" y="-1027522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colors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EECFA9-EE67-44F5-77D0-7B22431349AD}"/>
              </a:ext>
            </a:extLst>
          </p:cNvPr>
          <p:cNvSpPr txBox="1"/>
          <p:nvPr userDrawn="1"/>
        </p:nvSpPr>
        <p:spPr>
          <a:xfrm>
            <a:off x="3308808" y="-503144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Primary colors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C543C4-8895-7456-5C14-7D26152F4A6D}"/>
              </a:ext>
            </a:extLst>
          </p:cNvPr>
          <p:cNvSpPr>
            <a:spLocks noChangeAspect="1"/>
          </p:cNvSpPr>
          <p:nvPr userDrawn="1"/>
        </p:nvSpPr>
        <p:spPr>
          <a:xfrm>
            <a:off x="8432306" y="-509287"/>
            <a:ext cx="365665" cy="365760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4882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9" r:id="rId2"/>
    <p:sldLayoutId id="2147483748" r:id="rId3"/>
    <p:sldLayoutId id="2147483749" r:id="rId4"/>
    <p:sldLayoutId id="2147483686" r:id="rId5"/>
    <p:sldLayoutId id="2147483706" r:id="rId6"/>
    <p:sldLayoutId id="2147483744" r:id="rId7"/>
    <p:sldLayoutId id="2147483688" r:id="rId8"/>
    <p:sldLayoutId id="2147483690" r:id="rId9"/>
    <p:sldLayoutId id="2147483725" r:id="rId10"/>
    <p:sldLayoutId id="2147483742" r:id="rId11"/>
    <p:sldLayoutId id="214748374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532A0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088" userDrawn="1">
          <p15:clr>
            <a:srgbClr val="F26B43"/>
          </p15:clr>
        </p15:guide>
        <p15:guide id="5" orient="horz" pos="4200" userDrawn="1">
          <p15:clr>
            <a:srgbClr val="F26B43"/>
          </p15:clr>
        </p15:guide>
        <p15:guide id="6" orient="horz" pos="4224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7622" y="6069"/>
            <a:ext cx="12199622" cy="6386623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570886-F1AB-A724-0F90-31CF90944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LNL logo">
            <a:extLst>
              <a:ext uri="{FF2B5EF4-FFF2-40B4-BE49-F238E27FC236}">
                <a16:creationId xmlns:a16="http://schemas.microsoft.com/office/drawing/2014/main" id="{615BD4CF-A480-1FD5-4985-50C525D5971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4538" y="6515434"/>
            <a:ext cx="1501274" cy="257361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770964" y="6515434"/>
            <a:ext cx="286498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22" y="-3646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3A5C465-1B9B-422D-7333-59CF628CE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0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7623" y="132074"/>
            <a:ext cx="1030960" cy="987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73BBB-EBD8-923E-4E8D-AE21F233EF6D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 NUMBER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BC62B5-DB80-EC02-6C79-E69C67CE54FE}"/>
              </a:ext>
            </a:extLst>
          </p:cNvPr>
          <p:cNvSpPr/>
          <p:nvPr userDrawn="1"/>
        </p:nvSpPr>
        <p:spPr>
          <a:xfrm>
            <a:off x="5407873" y="-1039088"/>
            <a:ext cx="365760" cy="365760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E3410-078D-26CE-40F4-39BC7EF6340A}"/>
              </a:ext>
            </a:extLst>
          </p:cNvPr>
          <p:cNvSpPr/>
          <p:nvPr userDrawn="1"/>
        </p:nvSpPr>
        <p:spPr>
          <a:xfrm>
            <a:off x="6410682" y="-1039088"/>
            <a:ext cx="365760" cy="365760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7CADA7-64FE-12BE-8E74-C850D9A8D5F1}"/>
              </a:ext>
            </a:extLst>
          </p:cNvPr>
          <p:cNvSpPr>
            <a:spLocks/>
          </p:cNvSpPr>
          <p:nvPr userDrawn="1"/>
        </p:nvSpPr>
        <p:spPr>
          <a:xfrm>
            <a:off x="7413514" y="-1039088"/>
            <a:ext cx="365760" cy="365760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5E8898-48CB-3625-9BE4-760119B1B5BD}"/>
              </a:ext>
            </a:extLst>
          </p:cNvPr>
          <p:cNvSpPr>
            <a:spLocks/>
          </p:cNvSpPr>
          <p:nvPr userDrawn="1"/>
        </p:nvSpPr>
        <p:spPr>
          <a:xfrm>
            <a:off x="6912098" y="-1039088"/>
            <a:ext cx="365760" cy="36576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79F43-26EF-08BD-FCDB-E3E3FC5E6B42}"/>
              </a:ext>
            </a:extLst>
          </p:cNvPr>
          <p:cNvSpPr>
            <a:spLocks noChangeAspect="1"/>
          </p:cNvSpPr>
          <p:nvPr userDrawn="1"/>
        </p:nvSpPr>
        <p:spPr>
          <a:xfrm>
            <a:off x="5407968" y="-509287"/>
            <a:ext cx="365665" cy="36576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CA7C43-AA15-C9B7-254C-919AA4422368}"/>
              </a:ext>
            </a:extLst>
          </p:cNvPr>
          <p:cNvSpPr>
            <a:spLocks noChangeAspect="1"/>
          </p:cNvSpPr>
          <p:nvPr userDrawn="1"/>
        </p:nvSpPr>
        <p:spPr>
          <a:xfrm>
            <a:off x="5910638" y="-509287"/>
            <a:ext cx="365665" cy="365760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6E860F-FFBF-2E10-A73A-62D07D240A38}"/>
              </a:ext>
            </a:extLst>
          </p:cNvPr>
          <p:cNvSpPr>
            <a:spLocks noChangeAspect="1"/>
          </p:cNvSpPr>
          <p:nvPr userDrawn="1"/>
        </p:nvSpPr>
        <p:spPr>
          <a:xfrm>
            <a:off x="6413308" y="-509287"/>
            <a:ext cx="365665" cy="365760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FAE389-12D1-FC4C-4D91-C4262ECA6B9E}"/>
              </a:ext>
            </a:extLst>
          </p:cNvPr>
          <p:cNvSpPr>
            <a:spLocks noChangeAspect="1"/>
          </p:cNvSpPr>
          <p:nvPr userDrawn="1"/>
        </p:nvSpPr>
        <p:spPr>
          <a:xfrm>
            <a:off x="6915978" y="-509287"/>
            <a:ext cx="365665" cy="365760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4939F2-9AB7-496E-950E-5C29C1A4F50F}"/>
              </a:ext>
            </a:extLst>
          </p:cNvPr>
          <p:cNvSpPr>
            <a:spLocks noChangeAspect="1"/>
          </p:cNvSpPr>
          <p:nvPr userDrawn="1"/>
        </p:nvSpPr>
        <p:spPr>
          <a:xfrm>
            <a:off x="7418648" y="-509287"/>
            <a:ext cx="365665" cy="365760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99AEB04-503E-8B8D-EDB2-7FA55484781E}"/>
              </a:ext>
            </a:extLst>
          </p:cNvPr>
          <p:cNvSpPr>
            <a:spLocks noChangeAspect="1"/>
          </p:cNvSpPr>
          <p:nvPr userDrawn="1"/>
        </p:nvSpPr>
        <p:spPr>
          <a:xfrm>
            <a:off x="7921318" y="-509287"/>
            <a:ext cx="365665" cy="365760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0DF01D-03E7-3E22-D521-DE2F2F277C3F}"/>
              </a:ext>
            </a:extLst>
          </p:cNvPr>
          <p:cNvSpPr/>
          <p:nvPr userDrawn="1"/>
        </p:nvSpPr>
        <p:spPr>
          <a:xfrm>
            <a:off x="5909266" y="-1039088"/>
            <a:ext cx="365760" cy="365760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7E1741-5245-AB33-E561-716533AC2839}"/>
              </a:ext>
            </a:extLst>
          </p:cNvPr>
          <p:cNvSpPr/>
          <p:nvPr userDrawn="1"/>
        </p:nvSpPr>
        <p:spPr>
          <a:xfrm>
            <a:off x="7914930" y="-1039088"/>
            <a:ext cx="365760" cy="365760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75942D-B2C7-FBF2-4BB7-D5E9301DB8BD}"/>
              </a:ext>
            </a:extLst>
          </p:cNvPr>
          <p:cNvSpPr/>
          <p:nvPr userDrawn="1"/>
        </p:nvSpPr>
        <p:spPr>
          <a:xfrm>
            <a:off x="8416346" y="-1039088"/>
            <a:ext cx="365760" cy="365760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F9056E-7CE0-2F75-2F9D-D27B0CABCBF8}"/>
              </a:ext>
            </a:extLst>
          </p:cNvPr>
          <p:cNvSpPr txBox="1"/>
          <p:nvPr userDrawn="1"/>
        </p:nvSpPr>
        <p:spPr>
          <a:xfrm>
            <a:off x="3308808" y="-1027522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Secondary colors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E3E020-533B-EB48-DD06-E238C348C13D}"/>
              </a:ext>
            </a:extLst>
          </p:cNvPr>
          <p:cNvSpPr txBox="1"/>
          <p:nvPr userDrawn="1"/>
        </p:nvSpPr>
        <p:spPr>
          <a:xfrm>
            <a:off x="3308808" y="-503144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Primary colors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02C1FD-5BF2-AF8D-2E74-4808175488E5}"/>
              </a:ext>
            </a:extLst>
          </p:cNvPr>
          <p:cNvSpPr>
            <a:spLocks noChangeAspect="1"/>
          </p:cNvSpPr>
          <p:nvPr userDrawn="1"/>
        </p:nvSpPr>
        <p:spPr>
          <a:xfrm>
            <a:off x="8432306" y="-509287"/>
            <a:ext cx="365665" cy="365760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32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8" r:id="rId2"/>
    <p:sldLayoutId id="2147483752" r:id="rId3"/>
    <p:sldLayoutId id="2147483753" r:id="rId4"/>
    <p:sldLayoutId id="2147483710" r:id="rId5"/>
    <p:sldLayoutId id="2147483711" r:id="rId6"/>
    <p:sldLayoutId id="2147483745" r:id="rId7"/>
    <p:sldLayoutId id="2147483712" r:id="rId8"/>
    <p:sldLayoutId id="2147483713" r:id="rId9"/>
    <p:sldLayoutId id="2147483740" r:id="rId10"/>
    <p:sldLayoutId id="2147483743" r:id="rId11"/>
    <p:sldLayoutId id="2147483747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hyperlink" Target="https://neutrinos.llnl.gov/" TargetMode="External"/><Relationship Id="rId9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hyperlink" Target="https://doi.org/10.1016/j.nima.2013.08.048" TargetMode="External"/><Relationship Id="rId18" Type="http://schemas.openxmlformats.org/officeDocument/2006/relationships/image" Target="../media/image55.jpeg"/><Relationship Id="rId26" Type="http://schemas.openxmlformats.org/officeDocument/2006/relationships/image" Target="../media/image61.png"/><Relationship Id="rId3" Type="http://schemas.openxmlformats.org/officeDocument/2006/relationships/image" Target="../media/image45.png"/><Relationship Id="rId21" Type="http://schemas.openxmlformats.org/officeDocument/2006/relationships/image" Target="../media/image57.jpe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hyperlink" Target="https://doi.org/10.1016/j.nima.2023.168093" TargetMode="External"/><Relationship Id="rId25" Type="http://schemas.openxmlformats.org/officeDocument/2006/relationships/image" Target="../media/image60.png"/><Relationship Id="rId2" Type="http://schemas.openxmlformats.org/officeDocument/2006/relationships/image" Target="../media/image44.png"/><Relationship Id="rId16" Type="http://schemas.openxmlformats.org/officeDocument/2006/relationships/image" Target="../media/image54.jpeg"/><Relationship Id="rId20" Type="http://schemas.openxmlformats.org/officeDocument/2006/relationships/hyperlink" Target="https://arxiv.org/abs/2405.19573" TargetMode="External"/><Relationship Id="rId29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11" Type="http://schemas.openxmlformats.org/officeDocument/2006/relationships/image" Target="../media/image52.jpeg"/><Relationship Id="rId24" Type="http://schemas.openxmlformats.org/officeDocument/2006/relationships/image" Target="../media/image59.jpeg"/><Relationship Id="rId5" Type="http://schemas.openxmlformats.org/officeDocument/2006/relationships/image" Target="../media/image47.png"/><Relationship Id="rId15" Type="http://schemas.openxmlformats.org/officeDocument/2006/relationships/hyperlink" Target="https://arxiv.org/abs/2105.00083" TargetMode="External"/><Relationship Id="rId23" Type="http://schemas.openxmlformats.org/officeDocument/2006/relationships/hyperlink" Target="https://doi.org/10.1016/j.nima.2011.11.071" TargetMode="External"/><Relationship Id="rId28" Type="http://schemas.openxmlformats.org/officeDocument/2006/relationships/hyperlink" Target="https://arxiv.org/abs/1911.06834" TargetMode="External"/><Relationship Id="rId10" Type="http://schemas.openxmlformats.org/officeDocument/2006/relationships/image" Target="../media/image51.png"/><Relationship Id="rId19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microsoft.com/office/2017/06/relationships/model3d" Target="../media/model3d1.glb"/><Relationship Id="rId14" Type="http://schemas.openxmlformats.org/officeDocument/2006/relationships/hyperlink" Target="https://doi.org/10.1016/j.nima.2015.09.111" TargetMode="External"/><Relationship Id="rId22" Type="http://schemas.openxmlformats.org/officeDocument/2006/relationships/image" Target="../media/image58.jpeg"/><Relationship Id="rId27" Type="http://schemas.openxmlformats.org/officeDocument/2006/relationships/hyperlink" Target="https://arxiv.org/abs/1903.1166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inspirehep.net/literature/2706667" TargetMode="External"/><Relationship Id="rId5" Type="http://schemas.openxmlformats.org/officeDocument/2006/relationships/hyperlink" Target="https://inspirehep.net/literature/1727210" TargetMode="External"/><Relationship Id="rId10" Type="http://schemas.openxmlformats.org/officeDocument/2006/relationships/image" Target="../media/image69.jpe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hyperlink" Target="https://inspirehep.net/literature/2706667" TargetMode="External"/><Relationship Id="rId7" Type="http://schemas.openxmlformats.org/officeDocument/2006/relationships/image" Target="../media/image73.emf"/><Relationship Id="rId2" Type="http://schemas.openxmlformats.org/officeDocument/2006/relationships/hyperlink" Target="https://inspirehep.net/literature/2033337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24.169916" TargetMode="External"/><Relationship Id="rId3" Type="http://schemas.openxmlformats.org/officeDocument/2006/relationships/image" Target="../media/image78.jpeg"/><Relationship Id="rId7" Type="http://schemas.openxmlformats.org/officeDocument/2006/relationships/hyperlink" Target="https://doi.org/10.1016/j.nima.2023.168093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emf"/><Relationship Id="rId7" Type="http://schemas.openxmlformats.org/officeDocument/2006/relationships/image" Target="../media/image91.jpe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arxiv.org/abs/2503.18966v1" TargetMode="Externa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695174" TargetMode="External"/><Relationship Id="rId13" Type="http://schemas.openxmlformats.org/officeDocument/2006/relationships/hyperlink" Target="https://inspirehep.net/literature/2755011" TargetMode="External"/><Relationship Id="rId18" Type="http://schemas.openxmlformats.org/officeDocument/2006/relationships/image" Target="../media/image109.emf"/><Relationship Id="rId3" Type="http://schemas.openxmlformats.org/officeDocument/2006/relationships/hyperlink" Target="https://inspirehep.net/literature/2646629" TargetMode="External"/><Relationship Id="rId7" Type="http://schemas.openxmlformats.org/officeDocument/2006/relationships/hyperlink" Target="https://inspirehep.net/literature/2065953" TargetMode="External"/><Relationship Id="rId12" Type="http://schemas.openxmlformats.org/officeDocument/2006/relationships/hyperlink" Target="https://inspirehep.net/literature/2805723" TargetMode="External"/><Relationship Id="rId17" Type="http://schemas.openxmlformats.org/officeDocument/2006/relationships/image" Target="../media/image108.tiff"/><Relationship Id="rId2" Type="http://schemas.openxmlformats.org/officeDocument/2006/relationships/hyperlink" Target="https://inspirehep.net/literature/2791801" TargetMode="External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inspirehep.net/literature/2032560" TargetMode="External"/><Relationship Id="rId11" Type="http://schemas.openxmlformats.org/officeDocument/2006/relationships/hyperlink" Target="https://inspirehep.net/literature/2156110" TargetMode="External"/><Relationship Id="rId5" Type="http://schemas.openxmlformats.org/officeDocument/2006/relationships/hyperlink" Target="https://inspirehep.net/literature/2166848" TargetMode="External"/><Relationship Id="rId15" Type="http://schemas.openxmlformats.org/officeDocument/2006/relationships/image" Target="../media/image106.jpeg"/><Relationship Id="rId10" Type="http://schemas.openxmlformats.org/officeDocument/2006/relationships/hyperlink" Target="https://inspirehep.net/literature/2706667" TargetMode="External"/><Relationship Id="rId4" Type="http://schemas.openxmlformats.org/officeDocument/2006/relationships/hyperlink" Target="https://inspirehep.net/literature/2694560" TargetMode="External"/><Relationship Id="rId9" Type="http://schemas.openxmlformats.org/officeDocument/2006/relationships/hyperlink" Target="https://inspirehep.net/literature/1727210" TargetMode="External"/><Relationship Id="rId14" Type="http://schemas.openxmlformats.org/officeDocument/2006/relationships/hyperlink" Target="https://doi.org/10.11578/dc.20240620.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9.emf"/><Relationship Id="rId4" Type="http://schemas.openxmlformats.org/officeDocument/2006/relationships/hyperlink" Target="https://journals.aps.org/prapplied/abstract/10.1103/PhysRevApplied.18.03405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journals.aps.org/prapplied/abstract/10.1103/PhysRevApplied.18.03405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4.emf"/><Relationship Id="rId5" Type="http://schemas.openxmlformats.org/officeDocument/2006/relationships/image" Target="../media/image133.emf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awa.tohoku.ac.jp/AAP2010/" TargetMode="External"/><Relationship Id="rId18" Type="http://schemas.openxmlformats.org/officeDocument/2006/relationships/hyperlink" Target="https://www.phys.hawaii.edu/aap/2012-uhm" TargetMode="External"/><Relationship Id="rId26" Type="http://schemas.openxmlformats.org/officeDocument/2006/relationships/hyperlink" Target="https://hep.ph.liv.ac.uk/aap2016/" TargetMode="External"/><Relationship Id="rId21" Type="http://schemas.openxmlformats.org/officeDocument/2006/relationships/hyperlink" Target="http://aap2014.in2p3.fr/" TargetMode="External"/><Relationship Id="rId34" Type="http://schemas.openxmlformats.org/officeDocument/2006/relationships/hyperlink" Target="https://indico.ph.liv.ac.uk/event/1195/" TargetMode="External"/><Relationship Id="rId7" Type="http://schemas.openxmlformats.org/officeDocument/2006/relationships/hyperlink" Target="https://neutrinos.llnl.gov/workshops/aap2006" TargetMode="External"/><Relationship Id="rId12" Type="http://schemas.openxmlformats.org/officeDocument/2006/relationships/hyperlink" Target="https://drive.google.com/drive/folders/1QvbdK9SAgAT0OwhiqukSL1I-0IsYXDEl?usp=sharing" TargetMode="External"/><Relationship Id="rId17" Type="http://schemas.openxmlformats.org/officeDocument/2006/relationships/hyperlink" Target="https://www.phys.hawaii.edu/~jgl/AAP/AAP_2012_Agenda.htm" TargetMode="External"/><Relationship Id="rId25" Type="http://schemas.openxmlformats.org/officeDocument/2006/relationships/hyperlink" Target="https://www.phys.hawaii.edu/aap/2015-virgiatech/" TargetMode="External"/><Relationship Id="rId33" Type="http://schemas.openxmlformats.org/officeDocument/2006/relationships/hyperlink" Target="https://www.phys.hawaii.edu/aap/2019-guangzhou/" TargetMode="External"/><Relationship Id="rId2" Type="http://schemas.openxmlformats.org/officeDocument/2006/relationships/hyperlink" Target="https://www.phys.hawaii.edu/aap/" TargetMode="External"/><Relationship Id="rId16" Type="http://schemas.openxmlformats.org/officeDocument/2006/relationships/hyperlink" Target="https://www.phys.hawaii.edu/aap/2011-vienna" TargetMode="External"/><Relationship Id="rId20" Type="http://schemas.openxmlformats.org/officeDocument/2006/relationships/hyperlink" Target="https://www.phys.hawaii.edu/aap/2013-seoul/" TargetMode="External"/><Relationship Id="rId29" Type="http://schemas.openxmlformats.org/officeDocument/2006/relationships/hyperlink" Target="https://arxiv.org/abs/1911.06834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inspirehep.net/literature/1644476" TargetMode="External"/><Relationship Id="rId11" Type="http://schemas.openxmlformats.org/officeDocument/2006/relationships/hyperlink" Target="https://www.cbpf.br/~angra/files/AAP2009/" TargetMode="External"/><Relationship Id="rId24" Type="http://schemas.openxmlformats.org/officeDocument/2006/relationships/hyperlink" Target="https://indico.phys.vt.edu/event/29/" TargetMode="External"/><Relationship Id="rId32" Type="http://schemas.openxmlformats.org/officeDocument/2006/relationships/hyperlink" Target="https://indico.cern.ch/event/833568/timetable/#20191207.detailed" TargetMode="External"/><Relationship Id="rId37" Type="http://schemas.openxmlformats.org/officeDocument/2006/relationships/image" Target="../media/image137.png"/><Relationship Id="rId5" Type="http://schemas.openxmlformats.org/officeDocument/2006/relationships/hyperlink" Target="https://www.phys.hawaii.edu/aap/2004-uhm/" TargetMode="External"/><Relationship Id="rId15" Type="http://schemas.openxmlformats.org/officeDocument/2006/relationships/hyperlink" Target="https://apc.u-paris.fr/APC_CS/Conferences/AAP2011/Program.html" TargetMode="External"/><Relationship Id="rId23" Type="http://schemas.openxmlformats.org/officeDocument/2006/relationships/hyperlink" Target="http://aap2015.phys.vt.edu/" TargetMode="External"/><Relationship Id="rId28" Type="http://schemas.openxmlformats.org/officeDocument/2006/relationships/hyperlink" Target="https://neutrinos.llnl.gov/workshops/aap2018" TargetMode="External"/><Relationship Id="rId36" Type="http://schemas.openxmlformats.org/officeDocument/2006/relationships/hyperlink" Target="https://aap2024.physik.rwth-aachen.de/" TargetMode="External"/><Relationship Id="rId10" Type="http://schemas.openxmlformats.org/officeDocument/2006/relationships/hyperlink" Target="https://drive.google.com/file/d/1ljAZzFvGqTJQkZtEYxcuy6Ykbd7dET1s/view?usp=share_link" TargetMode="External"/><Relationship Id="rId19" Type="http://schemas.openxmlformats.org/officeDocument/2006/relationships/hyperlink" Target="https://indico.cern.ch/event/245969/" TargetMode="External"/><Relationship Id="rId31" Type="http://schemas.openxmlformats.org/officeDocument/2006/relationships/hyperlink" Target="https://spe.sysu.edu.cn/aap2019/" TargetMode="External"/><Relationship Id="rId4" Type="http://schemas.openxmlformats.org/officeDocument/2006/relationships/hyperlink" Target="https://www.phys.hawaii.edu/~jgl/nacw.html" TargetMode="External"/><Relationship Id="rId9" Type="http://schemas.openxmlformats.org/officeDocument/2006/relationships/hyperlink" Target="https://inis.iaea.org/collection/NCLCollectionStore/_Public/39/107/39107638.pdf" TargetMode="External"/><Relationship Id="rId14" Type="http://schemas.openxmlformats.org/officeDocument/2006/relationships/hyperlink" Target="https://www.phys.hawaii.edu/aap/2010-sendai" TargetMode="External"/><Relationship Id="rId22" Type="http://schemas.openxmlformats.org/officeDocument/2006/relationships/hyperlink" Target="https://www.phys.hawaii.edu/aap/2014-paris/" TargetMode="External"/><Relationship Id="rId27" Type="http://schemas.openxmlformats.org/officeDocument/2006/relationships/hyperlink" Target="https://www.phys.hawaii.edu/aap/2016-liverpool/" TargetMode="External"/><Relationship Id="rId30" Type="http://schemas.openxmlformats.org/officeDocument/2006/relationships/hyperlink" Target="https://www.phys.hawaii.edu/aap/2018-livermore/" TargetMode="External"/><Relationship Id="rId35" Type="http://schemas.openxmlformats.org/officeDocument/2006/relationships/hyperlink" Target="https://www.phys.hawaii.edu/aap/2023-york/" TargetMode="External"/><Relationship Id="rId8" Type="http://schemas.openxmlformats.org/officeDocument/2006/relationships/hyperlink" Target="https://www.phys.hawaii.edu/aap/2006-livermore/" TargetMode="External"/><Relationship Id="rId3" Type="http://schemas.openxmlformats.org/officeDocument/2006/relationships/hyperlink" Target="https://arxiv.org/abs/2411.1346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Applied.22.054030" TargetMode="External"/><Relationship Id="rId7" Type="http://schemas.openxmlformats.org/officeDocument/2006/relationships/image" Target="../media/image142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695174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inspirehep.net/literature/141928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hyperlink" Target="https://inspirehep.net/literature/172375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hys.hawaii.edu/~mtc" TargetMode="External"/><Relationship Id="rId5" Type="http://schemas.openxmlformats.org/officeDocument/2006/relationships/image" Target="../media/image40.jpe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4E2C4C41-7283-C16B-135F-97B0E3659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592" y="3747352"/>
            <a:ext cx="6007628" cy="1447575"/>
          </a:xfrm>
        </p:spPr>
        <p:txBody>
          <a:bodyPr/>
          <a:lstStyle/>
          <a:p>
            <a:endParaRPr lang="en-US" sz="1800" i="1" dirty="0"/>
          </a:p>
          <a:p>
            <a:r>
              <a:rPr lang="en-US" sz="1800" i="1" dirty="0"/>
              <a:t>Workshop on Ghost Particle Hunting:</a:t>
            </a:r>
          </a:p>
          <a:p>
            <a:r>
              <a:rPr lang="en-US" sz="1800" i="1" dirty="0"/>
              <a:t> Neutrino Physics and its Applications to </a:t>
            </a:r>
            <a:r>
              <a:rPr lang="en-US" sz="1800" i="1"/>
              <a:t>World Peace</a:t>
            </a:r>
          </a:p>
          <a:p>
            <a:br>
              <a:rPr lang="en-US" sz="1800" i="1" dirty="0"/>
            </a:br>
            <a:r>
              <a:rPr lang="en-US" sz="1800" i="1" dirty="0"/>
              <a:t>University of Hawai`i</a:t>
            </a:r>
          </a:p>
          <a:p>
            <a:r>
              <a:rPr lang="en-US" sz="1800" i="1" dirty="0"/>
              <a:t>April 28 – May 3, 2025</a:t>
            </a:r>
          </a:p>
          <a:p>
            <a:endParaRPr lang="en-US" sz="1800" i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A75D9F-B3EA-4508-C4F9-9D63CDF62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578315"/>
            <a:ext cx="10248900" cy="1826351"/>
          </a:xfrm>
        </p:spPr>
        <p:txBody>
          <a:bodyPr/>
          <a:lstStyle/>
          <a:p>
            <a:r>
              <a:rPr lang="en-US" sz="4400" dirty="0"/>
              <a:t>Neutrinos in Action: </a:t>
            </a:r>
            <a:br>
              <a:rPr lang="en-US" sz="4400" dirty="0"/>
            </a:br>
            <a:r>
              <a:rPr lang="en-US" sz="4400" dirty="0"/>
              <a:t>from </a:t>
            </a:r>
            <a:r>
              <a:rPr lang="en-US" sz="4400" dirty="0" err="1"/>
              <a:t>miniTimeCube</a:t>
            </a:r>
            <a:r>
              <a:rPr lang="en-US" sz="4400" dirty="0"/>
              <a:t> to Shaping the</a:t>
            </a:r>
            <a:br>
              <a:rPr lang="en-US" sz="4400" dirty="0"/>
            </a:br>
            <a:r>
              <a:rPr lang="en-US" sz="4400" dirty="0"/>
              <a:t>World Nonproliferation Landscape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69918-0367-3DEA-1F52-25533538B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5422" y="2664357"/>
            <a:ext cx="7772400" cy="97491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75D8A-ADDF-9631-BBB1-BFD98A3877F6}"/>
              </a:ext>
            </a:extLst>
          </p:cNvPr>
          <p:cNvSpPr txBox="1">
            <a:spLocks/>
          </p:cNvSpPr>
          <p:nvPr/>
        </p:nvSpPr>
        <p:spPr>
          <a:xfrm>
            <a:off x="3830596" y="3851160"/>
            <a:ext cx="8275834" cy="18263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latin typeface="Calibri"/>
                <a:cs typeface="Calibri"/>
              </a:rPr>
              <a:t>Viacheslav A. Li</a:t>
            </a:r>
            <a:endParaRPr lang="el-GR" dirty="0">
              <a:latin typeface="Calibri"/>
              <a:cs typeface="Calibri"/>
            </a:endParaRPr>
          </a:p>
          <a:p>
            <a:pPr algn="r"/>
            <a:r>
              <a:rPr lang="en-US" dirty="0">
                <a:latin typeface="Calibri"/>
                <a:cs typeface="Calibri"/>
              </a:rPr>
              <a:t>Rare Event Detection group</a:t>
            </a:r>
          </a:p>
          <a:p>
            <a:pPr algn="r"/>
            <a:r>
              <a:rPr lang="en-US" dirty="0">
                <a:latin typeface="Calibri"/>
                <a:cs typeface="Calibri"/>
              </a:rPr>
              <a:t>Lawrence Livermore National Laboratory</a:t>
            </a:r>
          </a:p>
          <a:p>
            <a:pPr algn="r"/>
            <a:r>
              <a:rPr lang="en-US" i="1" dirty="0">
                <a:hlinkClick r:id="rId4"/>
              </a:rPr>
              <a:t>neutrinos.llnl.gov</a:t>
            </a:r>
            <a:endParaRPr lang="en-US" dirty="0"/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La__</a:t>
            </a:r>
            <a:r>
              <a:rPr lang="en-US" sz="1400" dirty="0">
                <a:latin typeface="Calibri"/>
                <a:cs typeface="Calibri"/>
              </a:rPr>
              <a:t>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3E046C-45E7-8E77-C1F7-CE888D40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963" y="2606422"/>
            <a:ext cx="1976037" cy="972398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B619E14-0070-EA60-21C1-5B7D4A895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207721" y="5298735"/>
            <a:ext cx="1677924" cy="103192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5B9E9-4633-B4C5-0CD3-269153092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408" y="2616550"/>
            <a:ext cx="1078642" cy="178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E9532-6284-D35C-3FAC-42EB91AA5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6528" y="2616550"/>
            <a:ext cx="948402" cy="962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9ED53B-1A25-EA37-342A-D409E905E9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9533" y="2616550"/>
            <a:ext cx="1485351" cy="962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D8096-5BF1-863F-05B8-089E8F8A45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521" y="5298735"/>
            <a:ext cx="1753879" cy="10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0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B0989-EB5D-635B-F6D3-CC8EBFDA9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Visit </a:t>
            </a:r>
            <a:r>
              <a:rPr lang="en-US" dirty="0" err="1"/>
              <a:t>LLNL.gov</a:t>
            </a:r>
            <a:r>
              <a:rPr lang="en-US" dirty="0"/>
              <a:t> to 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B1D7-BEE8-E77D-41D7-DFC300C54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0" y="1733384"/>
            <a:ext cx="11026706" cy="3921981"/>
          </a:xfrm>
        </p:spPr>
        <p:txBody>
          <a:bodyPr/>
          <a:lstStyle/>
          <a:p>
            <a:r>
              <a:rPr lang="en-US" dirty="0"/>
              <a:t>LLNL is now home to the world’s largest supercomputer El Capitan</a:t>
            </a:r>
          </a:p>
          <a:p>
            <a:r>
              <a:rPr lang="en-US" dirty="0"/>
              <a:t>The only place on Earth that can achieve ignition repeatedly</a:t>
            </a:r>
          </a:p>
          <a:p>
            <a:r>
              <a:rPr lang="en-US" dirty="0"/>
              <a:t>Nuclear nonproliferation and strategic deterrence — key missions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F708B2-CEE0-F041-FB0E-AB79B535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LLNL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DD315-8CAB-0D68-6F75-94743574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588" y="4027412"/>
            <a:ext cx="9110823" cy="11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2F8ED-A20A-0E54-BA59-2E5B909E21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This part of the talk will focus on the path towards realization of a reactor antineutrino detector.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5949-0AD4-AFEF-D03B-4475366F3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32" y="1351100"/>
            <a:ext cx="6147582" cy="3921981"/>
          </a:xfrm>
        </p:spPr>
        <p:txBody>
          <a:bodyPr/>
          <a:lstStyle/>
          <a:p>
            <a:r>
              <a:rPr lang="en-US" sz="2400" dirty="0"/>
              <a:t>Invented at LLNL in 2010s by N. Zaitseva</a:t>
            </a:r>
          </a:p>
          <a:p>
            <a:r>
              <a:rPr lang="en-US" sz="2400" dirty="0"/>
              <a:t>Material scale-up by Eljen to multi-kg pieces</a:t>
            </a:r>
          </a:p>
          <a:p>
            <a:r>
              <a:rPr lang="en-US" sz="2400" dirty="0"/>
              <a:t>Basis for multiple neutron and neutrino systems at LLNL</a:t>
            </a:r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Main advantages:</a:t>
            </a:r>
          </a:p>
          <a:p>
            <a:r>
              <a:rPr lang="en-US" sz="2000" b="1" baseline="30000" dirty="0"/>
              <a:t>6</a:t>
            </a:r>
            <a:r>
              <a:rPr lang="en-US" sz="2000" b="1" dirty="0"/>
              <a:t>Li — localized capture location</a:t>
            </a:r>
          </a:p>
          <a:p>
            <a:r>
              <a:rPr lang="en-US" sz="2000" b="1" dirty="0"/>
              <a:t>PSD — background rejection based on particle ID</a:t>
            </a:r>
          </a:p>
          <a:p>
            <a:r>
              <a:rPr lang="en-US" sz="2000" b="1" dirty="0"/>
              <a:t>Plastic — ease of handling and deploying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43ACBD-59A8-2CF6-0432-4209C919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6</a:t>
            </a:r>
            <a:r>
              <a:rPr lang="en-US" dirty="0"/>
              <a:t>Li and PSD in plastic scintillator and its advantages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4B082-4346-91BB-B794-EC444FC3B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0001" y="1814139"/>
            <a:ext cx="4439478" cy="33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1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4B24248B-B04B-E903-DE61-75127E788DFA}"/>
              </a:ext>
            </a:extLst>
          </p:cNvPr>
          <p:cNvSpPr/>
          <p:nvPr/>
        </p:nvSpPr>
        <p:spPr>
          <a:xfrm>
            <a:off x="-86755" y="249900"/>
            <a:ext cx="1068326" cy="9360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446F60-6BED-D99D-05C0-62B876D39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685" y="167883"/>
            <a:ext cx="10614329" cy="1025721"/>
          </a:xfrm>
        </p:spPr>
        <p:txBody>
          <a:bodyPr/>
          <a:lstStyle/>
          <a:p>
            <a:r>
              <a:rPr lang="en-US" dirty="0"/>
              <a:t>Essence of Pulse-shape sensitivity and lithium-6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9CC15F-204D-CD18-FB7D-98DF2B2F2BAC}"/>
              </a:ext>
            </a:extLst>
          </p:cNvPr>
          <p:cNvGrpSpPr/>
          <p:nvPr/>
        </p:nvGrpSpPr>
        <p:grpSpPr>
          <a:xfrm>
            <a:off x="200038" y="1128778"/>
            <a:ext cx="4797145" cy="4568937"/>
            <a:chOff x="9178711" y="8305461"/>
            <a:chExt cx="7457459" cy="7102697"/>
          </a:xfrm>
        </p:grpSpPr>
        <p:sp>
          <p:nvSpPr>
            <p:cNvPr id="5" name="Explosion 1 4">
              <a:extLst>
                <a:ext uri="{FF2B5EF4-FFF2-40B4-BE49-F238E27FC236}">
                  <a16:creationId xmlns:a16="http://schemas.microsoft.com/office/drawing/2014/main" id="{54D52BD9-4786-FBE5-0E5D-7B245A5B9620}"/>
                </a:ext>
              </a:extLst>
            </p:cNvPr>
            <p:cNvSpPr/>
            <p:nvPr/>
          </p:nvSpPr>
          <p:spPr>
            <a:xfrm>
              <a:off x="11991587" y="8305461"/>
              <a:ext cx="4344506" cy="3222206"/>
            </a:xfrm>
            <a:prstGeom prst="irregularSeal1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  <a:effectLst>
              <a:outerShdw blurRad="50800" dist="50800" dir="7200000" algn="ctr" rotWithShape="0">
                <a:srgbClr val="00B0F0">
                  <a:alpha val="4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A5D8A7-423E-0A28-A19E-9EAFB559F574}"/>
                </a:ext>
              </a:extLst>
            </p:cNvPr>
            <p:cNvGrpSpPr/>
            <p:nvPr/>
          </p:nvGrpSpPr>
          <p:grpSpPr>
            <a:xfrm>
              <a:off x="10103926" y="9077686"/>
              <a:ext cx="1000378" cy="917733"/>
              <a:chOff x="9017583" y="12328342"/>
              <a:chExt cx="1000378" cy="91773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5D61AF2-3AD2-A468-2351-327ED36A69A6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77A8E5-DCBA-7C6D-42A9-419A70FB4F55}"/>
                  </a:ext>
                </a:extLst>
              </p:cNvPr>
              <p:cNvSpPr txBox="1"/>
              <p:nvPr/>
            </p:nvSpPr>
            <p:spPr>
              <a:xfrm>
                <a:off x="9017583" y="12328342"/>
                <a:ext cx="907575" cy="813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 baseline="30000">
                    <a:solidFill>
                      <a:srgbClr val="31998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b="1" i="1">
                    <a:solidFill>
                      <a:srgbClr val="31998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E4784F-02BE-C882-5507-74483084CBB2}"/>
                </a:ext>
              </a:extLst>
            </p:cNvPr>
            <p:cNvGrpSpPr/>
            <p:nvPr/>
          </p:nvGrpSpPr>
          <p:grpSpPr>
            <a:xfrm>
              <a:off x="11907109" y="13300993"/>
              <a:ext cx="1230076" cy="1147866"/>
              <a:chOff x="9050444" y="12343220"/>
              <a:chExt cx="967517" cy="902855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FD92A1-A74E-CD6B-CEAC-362F345F8068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BCA54-FCDF-6A0E-02F7-4E71A81EBFAF}"/>
                  </a:ext>
                </a:extLst>
              </p:cNvPr>
              <p:cNvSpPr txBox="1"/>
              <p:nvPr/>
            </p:nvSpPr>
            <p:spPr>
              <a:xfrm>
                <a:off x="9117184" y="12404752"/>
                <a:ext cx="690333" cy="639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22536A-E976-AB0F-DD9F-F9DB6AEB2A51}"/>
                </a:ext>
              </a:extLst>
            </p:cNvPr>
            <p:cNvGrpSpPr/>
            <p:nvPr/>
          </p:nvGrpSpPr>
          <p:grpSpPr>
            <a:xfrm>
              <a:off x="10322413" y="11596705"/>
              <a:ext cx="1660779" cy="1455209"/>
              <a:chOff x="9050444" y="12343220"/>
              <a:chExt cx="967517" cy="90285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E54FE3A-F5B9-353D-DBBC-1D2419D0D0B3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4BACC4-A8E8-CF96-373D-86FE7906D363}"/>
                  </a:ext>
                </a:extLst>
              </p:cNvPr>
              <p:cNvSpPr txBox="1"/>
              <p:nvPr/>
            </p:nvSpPr>
            <p:spPr>
              <a:xfrm>
                <a:off x="9202325" y="12498679"/>
                <a:ext cx="565018" cy="504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 baseline="30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28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840B82-4E10-5798-B577-A65FB5B617F2}"/>
                </a:ext>
              </a:extLst>
            </p:cNvPr>
            <p:cNvGrpSpPr/>
            <p:nvPr/>
          </p:nvGrpSpPr>
          <p:grpSpPr>
            <a:xfrm>
              <a:off x="11514869" y="12124810"/>
              <a:ext cx="967517" cy="988584"/>
              <a:chOff x="9050444" y="12257491"/>
              <a:chExt cx="967517" cy="98858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6B90002-FBDE-017D-394C-39EC7D152B4C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380FE2-D019-8C76-BD0E-99C021E4C33A}"/>
                  </a:ext>
                </a:extLst>
              </p:cNvPr>
              <p:cNvSpPr txBox="1"/>
              <p:nvPr/>
            </p:nvSpPr>
            <p:spPr>
              <a:xfrm>
                <a:off x="9291578" y="12257491"/>
                <a:ext cx="598571" cy="8133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>
                    <a:solidFill>
                      <a:srgbClr val="31998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21411FE-268C-B983-1C1B-35622C9924CC}"/>
                </a:ext>
              </a:extLst>
            </p:cNvPr>
            <p:cNvCxnSpPr>
              <a:cxnSpLocks/>
            </p:cNvCxnSpPr>
            <p:nvPr/>
          </p:nvCxnSpPr>
          <p:spPr>
            <a:xfrm>
              <a:off x="11104304" y="9543992"/>
              <a:ext cx="2370446" cy="479968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5737CBE-B752-083C-4CE5-243E467ACFBD}"/>
                </a:ext>
              </a:extLst>
            </p:cNvPr>
            <p:cNvCxnSpPr>
              <a:cxnSpLocks/>
            </p:cNvCxnSpPr>
            <p:nvPr/>
          </p:nvCxnSpPr>
          <p:spPr>
            <a:xfrm>
              <a:off x="10959912" y="9906379"/>
              <a:ext cx="1162510" cy="1104879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B2B6B4E-6DC1-7415-953B-4C0672BB6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151463" y="11038073"/>
              <a:ext cx="57553" cy="700064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23364B4-1F03-6248-30FC-B5C82B92B2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12114" y="11765383"/>
              <a:ext cx="96902" cy="445156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7FB7E6F-4158-F38B-8E1C-7804A90FCCFC}"/>
                </a:ext>
              </a:extLst>
            </p:cNvPr>
            <p:cNvGrpSpPr/>
            <p:nvPr/>
          </p:nvGrpSpPr>
          <p:grpSpPr>
            <a:xfrm>
              <a:off x="10430792" y="13564768"/>
              <a:ext cx="1347423" cy="1257917"/>
              <a:chOff x="9050444" y="12343220"/>
              <a:chExt cx="967517" cy="90285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1ECBF6F-FE71-2999-1134-1B1273EA04E5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9562B7-85F0-4014-8BEB-9E0B51C05E82}"/>
                  </a:ext>
                </a:extLst>
              </p:cNvPr>
              <p:cNvSpPr txBox="1"/>
              <p:nvPr/>
            </p:nvSpPr>
            <p:spPr>
              <a:xfrm>
                <a:off x="9091805" y="12440918"/>
                <a:ext cx="807358" cy="5837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A6096B-FE12-6FBD-64CC-384BC3A2F76B}"/>
                </a:ext>
              </a:extLst>
            </p:cNvPr>
            <p:cNvCxnSpPr>
              <a:cxnSpLocks/>
            </p:cNvCxnSpPr>
            <p:nvPr/>
          </p:nvCxnSpPr>
          <p:spPr>
            <a:xfrm>
              <a:off x="11364565" y="13133729"/>
              <a:ext cx="523653" cy="389509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AC6759-7CCA-C74D-9682-ADF62775B7B2}"/>
                </a:ext>
              </a:extLst>
            </p:cNvPr>
            <p:cNvGrpSpPr/>
            <p:nvPr/>
          </p:nvGrpSpPr>
          <p:grpSpPr>
            <a:xfrm>
              <a:off x="13105792" y="9637538"/>
              <a:ext cx="967517" cy="975781"/>
              <a:chOff x="9050444" y="12270294"/>
              <a:chExt cx="967517" cy="97578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3E802E4-F433-CD26-1D0E-6FF1BD537E95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D3E1F84-DD04-9A64-0B7B-82A6468B042E}"/>
                  </a:ext>
                </a:extLst>
              </p:cNvPr>
              <p:cNvSpPr txBox="1"/>
              <p:nvPr/>
            </p:nvSpPr>
            <p:spPr>
              <a:xfrm>
                <a:off x="9156939" y="12270294"/>
                <a:ext cx="745596" cy="813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i="1">
                    <a:solidFill>
                      <a:srgbClr val="31998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800" b="1" i="1" baseline="30000">
                    <a:solidFill>
                      <a:srgbClr val="31998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en-US" sz="2800" b="1" i="1">
                  <a:solidFill>
                    <a:srgbClr val="3199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86D9177-BD52-FC8A-DDA4-60BBD5CFC9F4}"/>
                </a:ext>
              </a:extLst>
            </p:cNvPr>
            <p:cNvGrpSpPr/>
            <p:nvPr/>
          </p:nvGrpSpPr>
          <p:grpSpPr>
            <a:xfrm>
              <a:off x="14001305" y="9261069"/>
              <a:ext cx="967517" cy="975781"/>
              <a:chOff x="9050444" y="12270294"/>
              <a:chExt cx="967517" cy="97578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4037722-0BBE-1832-DAB5-A281A555276C}"/>
                  </a:ext>
                </a:extLst>
              </p:cNvPr>
              <p:cNvSpPr/>
              <p:nvPr/>
            </p:nvSpPr>
            <p:spPr>
              <a:xfrm>
                <a:off x="9050444" y="12343220"/>
                <a:ext cx="967517" cy="90285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EA4FFA-5E95-DF63-9552-480F190AFF66}"/>
                  </a:ext>
                </a:extLst>
              </p:cNvPr>
              <p:cNvSpPr txBox="1"/>
              <p:nvPr/>
            </p:nvSpPr>
            <p:spPr>
              <a:xfrm>
                <a:off x="9156939" y="12270294"/>
                <a:ext cx="720676" cy="81337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sz="2800" i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2800" i="1" baseline="300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/>
                    <a:cs typeface="Times New Roman"/>
                  </a:rPr>
                  <a:t>–</a:t>
                </a:r>
                <a:endParaRPr lang="en-US" sz="28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6BFCD0-A5CA-861D-9BB9-E62CF903A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6323" y="13103135"/>
              <a:ext cx="92639" cy="436333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5C6F9D-2841-6A44-B8C3-91158D190A78}"/>
                </a:ext>
              </a:extLst>
            </p:cNvPr>
            <p:cNvSpPr txBox="1"/>
            <p:nvPr/>
          </p:nvSpPr>
          <p:spPr>
            <a:xfrm>
              <a:off x="13577929" y="11247680"/>
              <a:ext cx="3058241" cy="717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/>
                <a:t>Prompt</a:t>
              </a:r>
              <a:r>
                <a:rPr lang="en-US" sz="1200" i="1"/>
                <a:t> Light</a:t>
              </a:r>
              <a:endParaRPr lang="el-GR" sz="1200" i="1"/>
            </a:p>
            <a:p>
              <a:pPr algn="ctr"/>
              <a:r>
                <a:rPr lang="el-GR" sz="1200" i="1"/>
                <a:t>[</a:t>
              </a:r>
              <a:r>
                <a:rPr lang="en-US" sz="1200" b="1" i="1">
                  <a:solidFill>
                    <a:srgbClr val="FF0000"/>
                  </a:solidFill>
                </a:rPr>
                <a:t>Electronic</a:t>
              </a:r>
              <a:r>
                <a:rPr lang="en-US" sz="1200" i="1">
                  <a:solidFill>
                    <a:srgbClr val="FF0000"/>
                  </a:solidFill>
                </a:rPr>
                <a:t> Recoil </a:t>
              </a:r>
              <a:r>
                <a:rPr lang="en-US" sz="1200" i="1"/>
                <a:t>for PSD</a:t>
              </a:r>
              <a:r>
                <a:rPr lang="el-GR" sz="1200" i="1"/>
                <a:t>]</a:t>
              </a:r>
              <a:endParaRPr lang="en-US" sz="12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4E7E15-19BE-C2FD-98A6-BCA9B0FFC237}"/>
                </a:ext>
              </a:extLst>
            </p:cNvPr>
            <p:cNvSpPr txBox="1"/>
            <p:nvPr/>
          </p:nvSpPr>
          <p:spPr>
            <a:xfrm>
              <a:off x="12336343" y="14362444"/>
              <a:ext cx="2810939" cy="717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/>
                <a:t>Delayed</a:t>
              </a:r>
              <a:r>
                <a:rPr lang="en-US" sz="1200" i="1"/>
                <a:t> Light</a:t>
              </a:r>
            </a:p>
            <a:p>
              <a:pPr algn="ctr"/>
              <a:r>
                <a:rPr lang="en-US" sz="1200" i="1"/>
                <a:t>[</a:t>
              </a:r>
              <a:r>
                <a:rPr lang="en-US" sz="1200" b="1" i="1">
                  <a:solidFill>
                    <a:srgbClr val="FF0000"/>
                  </a:solidFill>
                </a:rPr>
                <a:t>Nuclear</a:t>
              </a:r>
              <a:r>
                <a:rPr lang="en-US" sz="1200" i="1">
                  <a:solidFill>
                    <a:srgbClr val="FF0000"/>
                  </a:solidFill>
                </a:rPr>
                <a:t> Recoil </a:t>
              </a:r>
              <a:r>
                <a:rPr lang="en-US" sz="1200" i="1"/>
                <a:t>for PSD]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82D29D5-BB4C-D027-5803-FF4FDED00C6C}"/>
                </a:ext>
              </a:extLst>
            </p:cNvPr>
            <p:cNvGrpSpPr/>
            <p:nvPr/>
          </p:nvGrpSpPr>
          <p:grpSpPr>
            <a:xfrm>
              <a:off x="14324822" y="10344325"/>
              <a:ext cx="725922" cy="980864"/>
              <a:chOff x="9580588" y="14706249"/>
              <a:chExt cx="725922" cy="98086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A896C9A-AA54-BA09-A0C0-3CD26CF82244}"/>
                  </a:ext>
                </a:extLst>
              </p:cNvPr>
              <p:cNvSpPr/>
              <p:nvPr/>
            </p:nvSpPr>
            <p:spPr>
              <a:xfrm>
                <a:off x="9580588" y="14959040"/>
                <a:ext cx="725922" cy="72807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76B7BB8-80BA-29F9-16DF-E14F63784F7F}"/>
                  </a:ext>
                </a:extLst>
              </p:cNvPr>
              <p:cNvSpPr txBox="1"/>
              <p:nvPr/>
            </p:nvSpPr>
            <p:spPr>
              <a:xfrm>
                <a:off x="9696474" y="14706249"/>
                <a:ext cx="476464" cy="717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l-GR" sz="2400" i="1">
                    <a:latin typeface="Times New Roman"/>
                    <a:cs typeface="Times New Roman"/>
                  </a:rPr>
                  <a:t>γ</a:t>
                </a:r>
                <a:endParaRPr lang="en-US" sz="2400" i="1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30FDE5-CDC4-2426-F12B-6E66A171FF6E}"/>
                </a:ext>
              </a:extLst>
            </p:cNvPr>
            <p:cNvGrpSpPr/>
            <p:nvPr/>
          </p:nvGrpSpPr>
          <p:grpSpPr>
            <a:xfrm>
              <a:off x="13028068" y="8532262"/>
              <a:ext cx="725922" cy="980864"/>
              <a:chOff x="9580588" y="14706249"/>
              <a:chExt cx="725922" cy="98086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73FB86D-D418-741D-AC45-E7F3CE0E4A29}"/>
                  </a:ext>
                </a:extLst>
              </p:cNvPr>
              <p:cNvSpPr/>
              <p:nvPr/>
            </p:nvSpPr>
            <p:spPr>
              <a:xfrm>
                <a:off x="9580588" y="14959040"/>
                <a:ext cx="725922" cy="72807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61EC97E-D1C6-DA60-B37D-431773FDEF42}"/>
                  </a:ext>
                </a:extLst>
              </p:cNvPr>
              <p:cNvSpPr txBox="1"/>
              <p:nvPr/>
            </p:nvSpPr>
            <p:spPr>
              <a:xfrm>
                <a:off x="9696474" y="14706249"/>
                <a:ext cx="476464" cy="717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l-GR" sz="2400" i="1">
                    <a:latin typeface="Times New Roman"/>
                    <a:cs typeface="Times New Roman"/>
                  </a:rPr>
                  <a:t>γ</a:t>
                </a:r>
                <a:endParaRPr lang="en-US" sz="2400" i="1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13ED72-B01F-7450-24E1-CDD0E68B18DD}"/>
                </a:ext>
              </a:extLst>
            </p:cNvPr>
            <p:cNvCxnSpPr>
              <a:cxnSpLocks/>
            </p:cNvCxnSpPr>
            <p:nvPr/>
          </p:nvCxnSpPr>
          <p:spPr>
            <a:xfrm>
              <a:off x="13661622" y="9473654"/>
              <a:ext cx="815189" cy="1169734"/>
            </a:xfrm>
            <a:prstGeom prst="straightConnector1">
              <a:avLst/>
            </a:prstGeom>
            <a:ln w="38100">
              <a:solidFill>
                <a:srgbClr val="FF0000">
                  <a:alpha val="49000"/>
                </a:srgbClr>
              </a:solidFill>
              <a:headEnd type="triangle"/>
              <a:tailEnd type="triangle"/>
            </a:ln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BFFCFB0-DD83-8715-F6F6-9D615815C6D4}"/>
                </a:ext>
              </a:extLst>
            </p:cNvPr>
            <p:cNvSpPr txBox="1"/>
            <p:nvPr/>
          </p:nvSpPr>
          <p:spPr>
            <a:xfrm>
              <a:off x="14079483" y="12675870"/>
              <a:ext cx="2465652" cy="129183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r"/>
              <a:r>
                <a:rPr lang="en-US" sz="1200" i="1" u="sng" baseline="30000">
                  <a:cs typeface="Calibri"/>
                </a:rPr>
                <a:t>6</a:t>
              </a:r>
              <a:r>
                <a:rPr lang="en-US" sz="1200" i="1" u="sng">
                  <a:cs typeface="Calibri"/>
                </a:rPr>
                <a:t>Li </a:t>
              </a:r>
              <a:r>
                <a:rPr lang="en-US" sz="1200" u="sng">
                  <a:ea typeface="+mn-lt"/>
                  <a:cs typeface="+mn-lt"/>
                </a:rPr>
                <a:t>concentration </a:t>
              </a:r>
              <a:endParaRPr lang="el-GR" sz="1200" u="sng">
                <a:ea typeface="+mn-lt"/>
                <a:cs typeface="+mn-lt"/>
              </a:endParaRPr>
            </a:p>
            <a:p>
              <a:pPr algn="r"/>
              <a:r>
                <a:rPr lang="en-US" sz="1200" i="1" u="sng">
                  <a:cs typeface="Calibri"/>
                </a:rPr>
                <a:t>0.1% by weight:</a:t>
              </a:r>
            </a:p>
            <a:p>
              <a:pPr algn="r"/>
              <a:r>
                <a:rPr lang="en-US" sz="1200" i="1">
                  <a:cs typeface="Calibri"/>
                </a:rPr>
                <a:t>~88% captures on </a:t>
              </a:r>
              <a:r>
                <a:rPr lang="en-US" sz="1200" i="1" baseline="30000">
                  <a:cs typeface="Calibri"/>
                </a:rPr>
                <a:t>6</a:t>
              </a:r>
              <a:r>
                <a:rPr lang="en-US" sz="1200" i="1">
                  <a:cs typeface="Calibri"/>
                </a:rPr>
                <a:t>Li</a:t>
              </a:r>
            </a:p>
            <a:p>
              <a:pPr algn="r"/>
              <a:r>
                <a:rPr lang="en-US" sz="1200" i="1">
                  <a:cs typeface="Calibri"/>
                </a:rPr>
                <a:t>~12% captures on </a:t>
              </a:r>
              <a:r>
                <a:rPr lang="en-US" sz="1200" i="1" baseline="30000">
                  <a:cs typeface="Calibri"/>
                </a:rPr>
                <a:t>1</a:t>
              </a:r>
              <a:r>
                <a:rPr lang="en-US" sz="1200" i="1">
                  <a:cs typeface="Calibri"/>
                </a:rPr>
                <a:t>H</a:t>
              </a:r>
              <a:endParaRPr lang="en-US" sz="1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93EAEF-57AC-C2E1-0782-61E16D125E36}"/>
                </a:ext>
              </a:extLst>
            </p:cNvPr>
            <p:cNvSpPr txBox="1"/>
            <p:nvPr/>
          </p:nvSpPr>
          <p:spPr>
            <a:xfrm>
              <a:off x="12095608" y="14137845"/>
              <a:ext cx="845276" cy="31099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700" i="1">
                  <a:cs typeface="Calibri"/>
                </a:rPr>
                <a:t>2.73 MeV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459C538-CF89-27C1-04A2-8746BF795FD1}"/>
                </a:ext>
              </a:extLst>
            </p:cNvPr>
            <p:cNvSpPr txBox="1"/>
            <p:nvPr/>
          </p:nvSpPr>
          <p:spPr>
            <a:xfrm>
              <a:off x="10686693" y="14520701"/>
              <a:ext cx="845276" cy="31099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700" i="1">
                  <a:cs typeface="Calibri"/>
                </a:rPr>
                <a:t>2.05 MeV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CB4DFA-6E89-2BB4-744C-6A873054777E}"/>
                </a:ext>
              </a:extLst>
            </p:cNvPr>
            <p:cNvSpPr txBox="1"/>
            <p:nvPr/>
          </p:nvSpPr>
          <p:spPr>
            <a:xfrm>
              <a:off x="9178711" y="14977546"/>
              <a:ext cx="5146111" cy="43061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200" i="1">
                  <a:highlight>
                    <a:srgbClr val="00FFFF"/>
                  </a:highlight>
                  <a:cs typeface="Calibri"/>
                </a:rPr>
                <a:t>Quenched energy ~0.5 MeV electron equivalent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003C008-E424-1326-6798-CBB11FAA9289}"/>
                </a:ext>
              </a:extLst>
            </p:cNvPr>
            <p:cNvSpPr txBox="1"/>
            <p:nvPr/>
          </p:nvSpPr>
          <p:spPr>
            <a:xfrm>
              <a:off x="13086639" y="9211586"/>
              <a:ext cx="695757" cy="2870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600" i="1">
                  <a:cs typeface="Calibri"/>
                </a:rPr>
                <a:t>511 keV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964568-579D-6D69-3E50-62A0D80BF7F2}"/>
                </a:ext>
              </a:extLst>
            </p:cNvPr>
            <p:cNvSpPr txBox="1"/>
            <p:nvPr/>
          </p:nvSpPr>
          <p:spPr>
            <a:xfrm>
              <a:off x="14342426" y="11061042"/>
              <a:ext cx="944954" cy="2870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600" i="1">
                  <a:cs typeface="Calibri"/>
                </a:rPr>
                <a:t>511 keV         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B3189CE-CD84-A833-6EE5-E0EB1C880423}"/>
              </a:ext>
            </a:extLst>
          </p:cNvPr>
          <p:cNvSpPr txBox="1"/>
          <p:nvPr/>
        </p:nvSpPr>
        <p:spPr>
          <a:xfrm>
            <a:off x="0" y="120984"/>
            <a:ext cx="1475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i="1">
                <a:solidFill>
                  <a:srgbClr val="319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6000" i="1" baseline="-25000">
                <a:solidFill>
                  <a:srgbClr val="319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000" i="1">
              <a:solidFill>
                <a:srgbClr val="319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04B8FAF-A3BB-14C1-D592-353486E9D620}"/>
              </a:ext>
            </a:extLst>
          </p:cNvPr>
          <p:cNvCxnSpPr>
            <a:cxnSpLocks/>
          </p:cNvCxnSpPr>
          <p:nvPr/>
        </p:nvCxnSpPr>
        <p:spPr>
          <a:xfrm>
            <a:off x="90777" y="483353"/>
            <a:ext cx="435316" cy="0"/>
          </a:xfrm>
          <a:prstGeom prst="line">
            <a:avLst/>
          </a:prstGeom>
          <a:ln w="76200">
            <a:solidFill>
              <a:srgbClr val="3199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021D95-7529-8A2F-27CD-656EBE4CBA8A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22102" y="1157880"/>
            <a:ext cx="365004" cy="467646"/>
          </a:xfrm>
          <a:prstGeom prst="straightConnector1">
            <a:avLst/>
          </a:prstGeom>
          <a:ln w="38100">
            <a:solidFill>
              <a:srgbClr val="FF0000">
                <a:alpha val="49000"/>
              </a:srgbClr>
            </a:solidFill>
            <a:tailEnd type="triangle"/>
          </a:ln>
          <a:effectLst>
            <a:outerShdw blurRad="50800" dist="50800" dir="7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B849B4-2098-98C3-67BF-12DF815CDF68}"/>
              </a:ext>
            </a:extLst>
          </p:cNvPr>
          <p:cNvGrpSpPr/>
          <p:nvPr/>
        </p:nvGrpSpPr>
        <p:grpSpPr>
          <a:xfrm>
            <a:off x="6051162" y="2546788"/>
            <a:ext cx="5337706" cy="2927383"/>
            <a:chOff x="9007585" y="16188445"/>
            <a:chExt cx="4899497" cy="37660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23CB97B-3E8B-3334-1013-FB0F85738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7585" y="16457073"/>
              <a:ext cx="4899497" cy="349743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8F50D95-1B4F-8944-C5B6-F0D8E0BCA74A}"/>
                </a:ext>
              </a:extLst>
            </p:cNvPr>
            <p:cNvSpPr txBox="1"/>
            <p:nvPr/>
          </p:nvSpPr>
          <p:spPr>
            <a:xfrm>
              <a:off x="11121292" y="17349926"/>
              <a:ext cx="1811001" cy="3563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200" i="1">
                  <a:solidFill>
                    <a:srgbClr val="FF0000"/>
                  </a:solidFill>
                  <a:highlight>
                    <a:srgbClr val="02FFFF"/>
                  </a:highlight>
                  <a:cs typeface="Calibri"/>
                </a:rPr>
                <a:t>Thermal-Neutron Captures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D7219A3-C929-A011-B8CF-DA98DE998198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9968849" y="17528106"/>
              <a:ext cx="1152443" cy="6161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A9A2946-6406-6C88-33DC-43AD279F69FE}"/>
                </a:ext>
              </a:extLst>
            </p:cNvPr>
            <p:cNvSpPr txBox="1"/>
            <p:nvPr/>
          </p:nvSpPr>
          <p:spPr>
            <a:xfrm>
              <a:off x="10556699" y="18130453"/>
              <a:ext cx="1097665" cy="3563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200" i="1">
                  <a:solidFill>
                    <a:srgbClr val="FF0000"/>
                  </a:solidFill>
                  <a:cs typeface="Calibri"/>
                </a:rPr>
                <a:t>Nuclear recoils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FA4432-20AC-BF77-D34F-7317A8DB2D5D}"/>
                </a:ext>
              </a:extLst>
            </p:cNvPr>
            <p:cNvSpPr txBox="1"/>
            <p:nvPr/>
          </p:nvSpPr>
          <p:spPr>
            <a:xfrm>
              <a:off x="10405053" y="18611047"/>
              <a:ext cx="1228326" cy="3563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200" i="1">
                  <a:solidFill>
                    <a:srgbClr val="FF0000"/>
                  </a:solidFill>
                  <a:cs typeface="Calibri"/>
                </a:rPr>
                <a:t>Electronic recoils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4EEAC10-F28A-941C-8402-5C0545D2FF4D}"/>
                </a:ext>
              </a:extLst>
            </p:cNvPr>
            <p:cNvSpPr txBox="1"/>
            <p:nvPr/>
          </p:nvSpPr>
          <p:spPr>
            <a:xfrm>
              <a:off x="9741427" y="16188445"/>
              <a:ext cx="3435251" cy="43554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600" i="1" dirty="0">
                  <a:cs typeface="Calibri"/>
                </a:rPr>
                <a:t>Data obtained with a </a:t>
              </a:r>
              <a:r>
                <a:rPr lang="en-US" sz="1600" i="1" baseline="30000" dirty="0">
                  <a:cs typeface="Calibri"/>
                </a:rPr>
                <a:t>252</a:t>
              </a:r>
              <a:r>
                <a:rPr lang="en-US" sz="1600" i="1" dirty="0">
                  <a:cs typeface="Calibri"/>
                </a:rPr>
                <a:t>Cf fission source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DEA7A73-DD00-4309-7E85-D235EA9AEDFE}"/>
              </a:ext>
            </a:extLst>
          </p:cNvPr>
          <p:cNvSpPr txBox="1"/>
          <p:nvPr/>
        </p:nvSpPr>
        <p:spPr>
          <a:xfrm>
            <a:off x="5434612" y="1420324"/>
            <a:ext cx="3071812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 dirty="0">
                <a:highlight>
                  <a:srgbClr val="FF89E7"/>
                </a:highlight>
                <a:cs typeface="Calibri"/>
              </a:rPr>
              <a:t>Tail</a:t>
            </a:r>
            <a:r>
              <a:rPr lang="en-US" i="1" dirty="0">
                <a:cs typeface="Calibri"/>
              </a:rPr>
              <a:t> and </a:t>
            </a:r>
            <a:r>
              <a:rPr lang="en-US" i="1" dirty="0">
                <a:highlight>
                  <a:srgbClr val="8EBCFF"/>
                </a:highlight>
                <a:cs typeface="Calibri"/>
              </a:rPr>
              <a:t>Total</a:t>
            </a:r>
            <a:r>
              <a:rPr lang="en-US" i="1" dirty="0">
                <a:cs typeface="Calibri"/>
              </a:rPr>
              <a:t> time windows</a:t>
            </a:r>
          </a:p>
          <a:p>
            <a:r>
              <a:rPr lang="en-US" i="1" dirty="0">
                <a:cs typeface="Calibri"/>
              </a:rPr>
              <a:t> define PSD factor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FFDD551-076E-E301-8295-78EE3F52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270" y="878310"/>
            <a:ext cx="2460984" cy="16666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828488E-146B-A689-21AC-D08452C4195B}"/>
              </a:ext>
            </a:extLst>
          </p:cNvPr>
          <p:cNvGrpSpPr/>
          <p:nvPr/>
        </p:nvGrpSpPr>
        <p:grpSpPr>
          <a:xfrm>
            <a:off x="2574289" y="5452383"/>
            <a:ext cx="8386337" cy="1336218"/>
            <a:chOff x="600845" y="26429489"/>
            <a:chExt cx="8386337" cy="821615"/>
          </a:xfrm>
          <a:effectLst>
            <a:outerShdw blurRad="50800" dist="50800" dir="7200000" algn="ctr" rotWithShape="0">
              <a:srgbClr val="000000">
                <a:alpha val="43137"/>
              </a:srgbClr>
            </a:outerShdw>
          </a:effectLst>
        </p:grpSpPr>
        <p:sp>
          <p:nvSpPr>
            <p:cNvPr id="51" name="Can 50">
              <a:extLst>
                <a:ext uri="{FF2B5EF4-FFF2-40B4-BE49-F238E27FC236}">
                  <a16:creationId xmlns:a16="http://schemas.microsoft.com/office/drawing/2014/main" id="{AD3D26C3-F559-38C9-4487-67A2EF374300}"/>
                </a:ext>
              </a:extLst>
            </p:cNvPr>
            <p:cNvSpPr/>
            <p:nvPr/>
          </p:nvSpPr>
          <p:spPr>
            <a:xfrm rot="5400000">
              <a:off x="921448" y="26263138"/>
              <a:ext cx="574915" cy="1216121"/>
            </a:xfrm>
            <a:prstGeom prst="ca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i="1" dirty="0"/>
                <a:t>PMT</a:t>
              </a:r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8F280DE3-6803-45F6-FD92-06DB0F4A0B4B}"/>
                </a:ext>
              </a:extLst>
            </p:cNvPr>
            <p:cNvSpPr/>
            <p:nvPr/>
          </p:nvSpPr>
          <p:spPr>
            <a:xfrm>
              <a:off x="1569425" y="26429489"/>
              <a:ext cx="6460348" cy="821615"/>
            </a:xfrm>
            <a:prstGeom prst="cube">
              <a:avLst/>
            </a:prstGeom>
            <a:solidFill>
              <a:srgbClr val="1257F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/>
                <a:t>Scintillator</a:t>
              </a:r>
            </a:p>
          </p:txBody>
        </p:sp>
        <p:sp>
          <p:nvSpPr>
            <p:cNvPr id="64" name="Can 63">
              <a:extLst>
                <a:ext uri="{FF2B5EF4-FFF2-40B4-BE49-F238E27FC236}">
                  <a16:creationId xmlns:a16="http://schemas.microsoft.com/office/drawing/2014/main" id="{E32990E5-22DB-E277-1C57-34473AA59E38}"/>
                </a:ext>
              </a:extLst>
            </p:cNvPr>
            <p:cNvSpPr/>
            <p:nvPr/>
          </p:nvSpPr>
          <p:spPr>
            <a:xfrm rot="5400000">
              <a:off x="8091664" y="26245066"/>
              <a:ext cx="574915" cy="1216121"/>
            </a:xfrm>
            <a:prstGeom prst="ca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i="1"/>
                <a:t>PMT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60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A52820-681D-C262-97BF-302309A7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77" y="374795"/>
            <a:ext cx="10614329" cy="1025721"/>
          </a:xfrm>
        </p:spPr>
        <p:txBody>
          <a:bodyPr/>
          <a:lstStyle/>
          <a:p>
            <a:r>
              <a:rPr lang="en-US" dirty="0"/>
              <a:t>Scintillator Formulation</a:t>
            </a:r>
            <a:br>
              <a:rPr lang="en-US" dirty="0"/>
            </a:br>
            <a:r>
              <a:rPr lang="en-US" dirty="0"/>
              <a:t>Decade of R&amp;D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CFECE-5F51-BC7E-5FC4-F00B563218C0}"/>
              </a:ext>
            </a:extLst>
          </p:cNvPr>
          <p:cNvSpPr txBox="1"/>
          <p:nvPr/>
        </p:nvSpPr>
        <p:spPr>
          <a:xfrm>
            <a:off x="340302" y="1745773"/>
            <a:ext cx="8041578" cy="332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Monomer – styrene or vinyl toluene 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[Building block for a scintillating polymer]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PPO – primary dye, also provides PSD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Secondary dye – shifts light to deep blue (425nm)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Li salt – provides </a:t>
            </a:r>
            <a:r>
              <a:rPr lang="en-US" baseline="30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Li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Co-monomer – methacrylic acid organic compound to dissolve </a:t>
            </a:r>
            <a:r>
              <a:rPr lang="en-US" baseline="30000" dirty="0"/>
              <a:t>6</a:t>
            </a:r>
            <a:r>
              <a:rPr lang="en-US" dirty="0"/>
              <a:t>Li salt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Cross-linker – helps polymerization achieve hard structure 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Antioxidant – prevents degradation from air exposure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Exacting temperature control during curing in glass molds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94EA8B-C40D-8FDB-8690-8CFC74B2200B}"/>
              </a:ext>
            </a:extLst>
          </p:cNvPr>
          <p:cNvSpPr txBox="1"/>
          <p:nvPr/>
        </p:nvSpPr>
        <p:spPr>
          <a:xfrm>
            <a:off x="8697290" y="196210"/>
            <a:ext cx="197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spc="0" baseline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Co-monomer </a:t>
            </a:r>
          </a:p>
          <a:p>
            <a:pPr algn="r"/>
            <a:r>
              <a:rPr lang="en-US" i="1" spc="0" baseline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for solubility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247317-9A07-1B84-0DD5-0D8EFFF35A3F}"/>
              </a:ext>
            </a:extLst>
          </p:cNvPr>
          <p:cNvGrpSpPr/>
          <p:nvPr/>
        </p:nvGrpSpPr>
        <p:grpSpPr>
          <a:xfrm>
            <a:off x="4989852" y="162429"/>
            <a:ext cx="5107730" cy="3454025"/>
            <a:chOff x="-11091371" y="16302147"/>
            <a:chExt cx="4243873" cy="28823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25F5CD-A853-6F9D-A1D2-4F698C633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10479" y="18489263"/>
              <a:ext cx="1228566" cy="670902"/>
            </a:xfrm>
            <a:custGeom>
              <a:avLst/>
              <a:gdLst>
                <a:gd name="connsiteX0" fmla="*/ -46 w 1228566"/>
                <a:gd name="connsiteY0" fmla="*/ 226 h 670902"/>
                <a:gd name="connsiteX1" fmla="*/ 1228521 w 1228566"/>
                <a:gd name="connsiteY1" fmla="*/ 226 h 670902"/>
                <a:gd name="connsiteX2" fmla="*/ 1228521 w 1228566"/>
                <a:gd name="connsiteY2" fmla="*/ 671128 h 670902"/>
                <a:gd name="connsiteX3" fmla="*/ -46 w 1228566"/>
                <a:gd name="connsiteY3" fmla="*/ 671128 h 67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8566" h="670902">
                  <a:moveTo>
                    <a:pt x="-46" y="226"/>
                  </a:moveTo>
                  <a:lnTo>
                    <a:pt x="1228521" y="226"/>
                  </a:lnTo>
                  <a:lnTo>
                    <a:pt x="1228521" y="671128"/>
                  </a:lnTo>
                  <a:lnTo>
                    <a:pt x="-46" y="671128"/>
                  </a:lnTo>
                  <a:close/>
                </a:path>
              </a:pathLst>
            </a:cu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CF0979-168C-3360-4A4F-4BC4F9AE0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36049" y="18489263"/>
              <a:ext cx="1279706" cy="695254"/>
            </a:xfrm>
            <a:custGeom>
              <a:avLst/>
              <a:gdLst>
                <a:gd name="connsiteX0" fmla="*/ -67 w 1279706"/>
                <a:gd name="connsiteY0" fmla="*/ 218 h 695254"/>
                <a:gd name="connsiteX1" fmla="*/ 1279640 w 1279706"/>
                <a:gd name="connsiteY1" fmla="*/ 218 h 695254"/>
                <a:gd name="connsiteX2" fmla="*/ 1279640 w 1279706"/>
                <a:gd name="connsiteY2" fmla="*/ 695472 h 695254"/>
                <a:gd name="connsiteX3" fmla="*/ -67 w 1279706"/>
                <a:gd name="connsiteY3" fmla="*/ 695472 h 69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706" h="695254">
                  <a:moveTo>
                    <a:pt x="-67" y="218"/>
                  </a:moveTo>
                  <a:lnTo>
                    <a:pt x="1279640" y="218"/>
                  </a:lnTo>
                  <a:lnTo>
                    <a:pt x="1279640" y="695472"/>
                  </a:lnTo>
                  <a:lnTo>
                    <a:pt x="-67" y="695472"/>
                  </a:lnTo>
                  <a:close/>
                </a:path>
              </a:pathLst>
            </a:custGeom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568F47-EE9D-DB92-6F1A-D006BF107979}"/>
                </a:ext>
              </a:extLst>
            </p:cNvPr>
            <p:cNvSpPr/>
            <p:nvPr/>
          </p:nvSpPr>
          <p:spPr>
            <a:xfrm>
              <a:off x="-8727737" y="17759155"/>
              <a:ext cx="862472" cy="1217202"/>
            </a:xfrm>
            <a:custGeom>
              <a:avLst/>
              <a:gdLst>
                <a:gd name="connsiteX0" fmla="*/ 839237 w 862472"/>
                <a:gd name="connsiteY0" fmla="*/ 943799 h 1217202"/>
                <a:gd name="connsiteX1" fmla="*/ 629909 w 862472"/>
                <a:gd name="connsiteY1" fmla="*/ 537422 h 1217202"/>
                <a:gd name="connsiteX2" fmla="*/ 583437 w 862472"/>
                <a:gd name="connsiteY2" fmla="*/ 345750 h 1217202"/>
                <a:gd name="connsiteX3" fmla="*/ 583437 w 862472"/>
                <a:gd name="connsiteY3" fmla="*/ 50734 h 1217202"/>
                <a:gd name="connsiteX4" fmla="*/ 431236 w 862472"/>
                <a:gd name="connsiteY4" fmla="*/ 0 h 1217202"/>
                <a:gd name="connsiteX5" fmla="*/ 279035 w 862472"/>
                <a:gd name="connsiteY5" fmla="*/ 50734 h 1217202"/>
                <a:gd name="connsiteX6" fmla="*/ 279035 w 862472"/>
                <a:gd name="connsiteY6" fmla="*/ 345750 h 1217202"/>
                <a:gd name="connsiteX7" fmla="*/ 232563 w 862472"/>
                <a:gd name="connsiteY7" fmla="*/ 537422 h 1217202"/>
                <a:gd name="connsiteX8" fmla="*/ 23236 w 862472"/>
                <a:gd name="connsiteY8" fmla="*/ 943799 h 1217202"/>
                <a:gd name="connsiteX9" fmla="*/ 0 w 862472"/>
                <a:gd name="connsiteY9" fmla="*/ 1026951 h 1217202"/>
                <a:gd name="connsiteX10" fmla="*/ 0 w 862472"/>
                <a:gd name="connsiteY10" fmla="*/ 1065001 h 1217202"/>
                <a:gd name="connsiteX11" fmla="*/ 431236 w 862472"/>
                <a:gd name="connsiteY11" fmla="*/ 1217202 h 1217202"/>
                <a:gd name="connsiteX12" fmla="*/ 862473 w 862472"/>
                <a:gd name="connsiteY12" fmla="*/ 1065001 h 1217202"/>
                <a:gd name="connsiteX13" fmla="*/ 862473 w 862472"/>
                <a:gd name="connsiteY13" fmla="*/ 1026951 h 1217202"/>
                <a:gd name="connsiteX14" fmla="*/ 839237 w 862472"/>
                <a:gd name="connsiteY14" fmla="*/ 943799 h 121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2472" h="1217202">
                  <a:moveTo>
                    <a:pt x="839237" y="943799"/>
                  </a:moveTo>
                  <a:lnTo>
                    <a:pt x="629909" y="537422"/>
                  </a:lnTo>
                  <a:cubicBezTo>
                    <a:pt x="604238" y="487601"/>
                    <a:pt x="583437" y="401811"/>
                    <a:pt x="583437" y="345750"/>
                  </a:cubicBezTo>
                  <a:lnTo>
                    <a:pt x="583437" y="50734"/>
                  </a:lnTo>
                  <a:cubicBezTo>
                    <a:pt x="583437" y="22729"/>
                    <a:pt x="515302" y="0"/>
                    <a:pt x="431236" y="0"/>
                  </a:cubicBezTo>
                  <a:cubicBezTo>
                    <a:pt x="347171" y="0"/>
                    <a:pt x="279035" y="22729"/>
                    <a:pt x="279035" y="50734"/>
                  </a:cubicBezTo>
                  <a:lnTo>
                    <a:pt x="279035" y="345750"/>
                  </a:lnTo>
                  <a:cubicBezTo>
                    <a:pt x="279035" y="401811"/>
                    <a:pt x="258235" y="487601"/>
                    <a:pt x="232563" y="537422"/>
                  </a:cubicBezTo>
                  <a:lnTo>
                    <a:pt x="23236" y="943799"/>
                  </a:lnTo>
                  <a:cubicBezTo>
                    <a:pt x="10400" y="968709"/>
                    <a:pt x="0" y="1005947"/>
                    <a:pt x="0" y="1026951"/>
                  </a:cubicBezTo>
                  <a:lnTo>
                    <a:pt x="0" y="1065001"/>
                  </a:lnTo>
                  <a:cubicBezTo>
                    <a:pt x="0" y="1149067"/>
                    <a:pt x="193092" y="1217202"/>
                    <a:pt x="431236" y="1217202"/>
                  </a:cubicBezTo>
                  <a:cubicBezTo>
                    <a:pt x="669380" y="1217202"/>
                    <a:pt x="862473" y="1149067"/>
                    <a:pt x="862473" y="1065001"/>
                  </a:cubicBezTo>
                  <a:lnTo>
                    <a:pt x="862473" y="1026951"/>
                  </a:lnTo>
                  <a:cubicBezTo>
                    <a:pt x="862473" y="1005947"/>
                    <a:pt x="852072" y="968709"/>
                    <a:pt x="839237" y="943799"/>
                  </a:cubicBezTo>
                  <a:close/>
                </a:path>
              </a:pathLst>
            </a:custGeom>
            <a:solidFill>
              <a:srgbClr val="D1D3D4">
                <a:alpha val="3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12" name="Graphic 1031">
              <a:extLst>
                <a:ext uri="{FF2B5EF4-FFF2-40B4-BE49-F238E27FC236}">
                  <a16:creationId xmlns:a16="http://schemas.microsoft.com/office/drawing/2014/main" id="{0E9F7023-02F5-299C-95E7-AED212C35D17}"/>
                </a:ext>
              </a:extLst>
            </p:cNvPr>
            <p:cNvGrpSpPr/>
            <p:nvPr/>
          </p:nvGrpSpPr>
          <p:grpSpPr>
            <a:xfrm>
              <a:off x="-8682787" y="17524918"/>
              <a:ext cx="771963" cy="493131"/>
              <a:chOff x="-8682787" y="17524918"/>
              <a:chExt cx="771963" cy="493131"/>
            </a:xfrm>
          </p:grpSpPr>
          <p:sp>
            <p:nvSpPr>
              <p:cNvPr id="342" name="Freeform 341">
                <a:extLst>
                  <a:ext uri="{FF2B5EF4-FFF2-40B4-BE49-F238E27FC236}">
                    <a16:creationId xmlns:a16="http://schemas.microsoft.com/office/drawing/2014/main" id="{C5573F9B-B234-D25E-CDDC-BEF51F7CEFD8}"/>
                  </a:ext>
                </a:extLst>
              </p:cNvPr>
              <p:cNvSpPr/>
              <p:nvPr/>
            </p:nvSpPr>
            <p:spPr>
              <a:xfrm>
                <a:off x="-8499486" y="17708421"/>
                <a:ext cx="405869" cy="126428"/>
              </a:xfrm>
              <a:custGeom>
                <a:avLst/>
                <a:gdLst>
                  <a:gd name="connsiteX0" fmla="*/ 202935 w 405869"/>
                  <a:gd name="connsiteY0" fmla="*/ 0 h 126428"/>
                  <a:gd name="connsiteX1" fmla="*/ 0 w 405869"/>
                  <a:gd name="connsiteY1" fmla="*/ 76101 h 126428"/>
                  <a:gd name="connsiteX2" fmla="*/ 50734 w 405869"/>
                  <a:gd name="connsiteY2" fmla="*/ 126428 h 126428"/>
                  <a:gd name="connsiteX3" fmla="*/ 50734 w 405869"/>
                  <a:gd name="connsiteY3" fmla="*/ 101467 h 126428"/>
                  <a:gd name="connsiteX4" fmla="*/ 202935 w 405869"/>
                  <a:gd name="connsiteY4" fmla="*/ 50734 h 126428"/>
                  <a:gd name="connsiteX5" fmla="*/ 355136 w 405869"/>
                  <a:gd name="connsiteY5" fmla="*/ 101467 h 126428"/>
                  <a:gd name="connsiteX6" fmla="*/ 355136 w 405869"/>
                  <a:gd name="connsiteY6" fmla="*/ 126428 h 126428"/>
                  <a:gd name="connsiteX7" fmla="*/ 405869 w 405869"/>
                  <a:gd name="connsiteY7" fmla="*/ 76101 h 126428"/>
                  <a:gd name="connsiteX8" fmla="*/ 202935 w 405869"/>
                  <a:gd name="connsiteY8" fmla="*/ 0 h 12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869" h="126428">
                    <a:moveTo>
                      <a:pt x="202935" y="0"/>
                    </a:moveTo>
                    <a:cubicBezTo>
                      <a:pt x="90864" y="0"/>
                      <a:pt x="0" y="34093"/>
                      <a:pt x="0" y="76101"/>
                    </a:cubicBezTo>
                    <a:cubicBezTo>
                      <a:pt x="0" y="95379"/>
                      <a:pt x="19177" y="113035"/>
                      <a:pt x="50734" y="126428"/>
                    </a:cubicBezTo>
                    <a:lnTo>
                      <a:pt x="50734" y="101467"/>
                    </a:lnTo>
                    <a:cubicBezTo>
                      <a:pt x="50734" y="73462"/>
                      <a:pt x="118869" y="50734"/>
                      <a:pt x="202935" y="50734"/>
                    </a:cubicBezTo>
                    <a:cubicBezTo>
                      <a:pt x="287000" y="50734"/>
                      <a:pt x="355136" y="73462"/>
                      <a:pt x="355136" y="101467"/>
                    </a:cubicBezTo>
                    <a:lnTo>
                      <a:pt x="355136" y="126428"/>
                    </a:lnTo>
                    <a:cubicBezTo>
                      <a:pt x="386692" y="113035"/>
                      <a:pt x="405869" y="95430"/>
                      <a:pt x="405869" y="76101"/>
                    </a:cubicBezTo>
                    <a:cubicBezTo>
                      <a:pt x="405869" y="34093"/>
                      <a:pt x="315005" y="0"/>
                      <a:pt x="202935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43" name="Freeform 342">
                <a:extLst>
                  <a:ext uri="{FF2B5EF4-FFF2-40B4-BE49-F238E27FC236}">
                    <a16:creationId xmlns:a16="http://schemas.microsoft.com/office/drawing/2014/main" id="{BA10CDC2-05AF-AC11-B5B0-E1F6EC824065}"/>
                  </a:ext>
                </a:extLst>
              </p:cNvPr>
              <p:cNvSpPr/>
              <p:nvPr/>
            </p:nvSpPr>
            <p:spPr>
              <a:xfrm>
                <a:off x="-8499486" y="17708421"/>
                <a:ext cx="405869" cy="126428"/>
              </a:xfrm>
              <a:custGeom>
                <a:avLst/>
                <a:gdLst>
                  <a:gd name="connsiteX0" fmla="*/ 202935 w 405869"/>
                  <a:gd name="connsiteY0" fmla="*/ 0 h 126428"/>
                  <a:gd name="connsiteX1" fmla="*/ 0 w 405869"/>
                  <a:gd name="connsiteY1" fmla="*/ 76101 h 126428"/>
                  <a:gd name="connsiteX2" fmla="*/ 50734 w 405869"/>
                  <a:gd name="connsiteY2" fmla="*/ 126428 h 126428"/>
                  <a:gd name="connsiteX3" fmla="*/ 50734 w 405869"/>
                  <a:gd name="connsiteY3" fmla="*/ 101467 h 126428"/>
                  <a:gd name="connsiteX4" fmla="*/ 202935 w 405869"/>
                  <a:gd name="connsiteY4" fmla="*/ 50734 h 126428"/>
                  <a:gd name="connsiteX5" fmla="*/ 355136 w 405869"/>
                  <a:gd name="connsiteY5" fmla="*/ 101467 h 126428"/>
                  <a:gd name="connsiteX6" fmla="*/ 355136 w 405869"/>
                  <a:gd name="connsiteY6" fmla="*/ 126428 h 126428"/>
                  <a:gd name="connsiteX7" fmla="*/ 405869 w 405869"/>
                  <a:gd name="connsiteY7" fmla="*/ 76101 h 126428"/>
                  <a:gd name="connsiteX8" fmla="*/ 202935 w 405869"/>
                  <a:gd name="connsiteY8" fmla="*/ 0 h 12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869" h="126428">
                    <a:moveTo>
                      <a:pt x="202935" y="0"/>
                    </a:moveTo>
                    <a:cubicBezTo>
                      <a:pt x="90864" y="0"/>
                      <a:pt x="0" y="34093"/>
                      <a:pt x="0" y="76101"/>
                    </a:cubicBezTo>
                    <a:cubicBezTo>
                      <a:pt x="0" y="95379"/>
                      <a:pt x="19177" y="113035"/>
                      <a:pt x="50734" y="126428"/>
                    </a:cubicBezTo>
                    <a:lnTo>
                      <a:pt x="50734" y="101467"/>
                    </a:lnTo>
                    <a:cubicBezTo>
                      <a:pt x="50734" y="73462"/>
                      <a:pt x="118869" y="50734"/>
                      <a:pt x="202935" y="50734"/>
                    </a:cubicBezTo>
                    <a:cubicBezTo>
                      <a:pt x="287000" y="50734"/>
                      <a:pt x="355136" y="73462"/>
                      <a:pt x="355136" y="101467"/>
                    </a:cubicBezTo>
                    <a:lnTo>
                      <a:pt x="355136" y="126428"/>
                    </a:lnTo>
                    <a:cubicBezTo>
                      <a:pt x="386692" y="113035"/>
                      <a:pt x="405869" y="95430"/>
                      <a:pt x="405869" y="76101"/>
                    </a:cubicBezTo>
                    <a:cubicBezTo>
                      <a:pt x="405869" y="34093"/>
                      <a:pt x="315005" y="0"/>
                      <a:pt x="20293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8E9E9">
                      <a:alpha val="49804"/>
                    </a:srgbClr>
                  </a:gs>
                  <a:gs pos="100000">
                    <a:srgbClr val="D1D3D4">
                      <a:alpha val="0"/>
                    </a:srgbClr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B312BD68-D436-DA20-BB70-C034F98F9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682787" y="17524918"/>
                <a:ext cx="771963" cy="493131"/>
              </a:xfrm>
              <a:custGeom>
                <a:avLst/>
                <a:gdLst>
                  <a:gd name="connsiteX0" fmla="*/ 142 w 771963"/>
                  <a:gd name="connsiteY0" fmla="*/ 91 h 493131"/>
                  <a:gd name="connsiteX1" fmla="*/ 772105 w 771963"/>
                  <a:gd name="connsiteY1" fmla="*/ 91 h 493131"/>
                  <a:gd name="connsiteX2" fmla="*/ 772105 w 771963"/>
                  <a:gd name="connsiteY2" fmla="*/ 493222 h 493131"/>
                  <a:gd name="connsiteX3" fmla="*/ 142 w 771963"/>
                  <a:gd name="connsiteY3" fmla="*/ 493222 h 49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963" h="493131">
                    <a:moveTo>
                      <a:pt x="142" y="91"/>
                    </a:moveTo>
                    <a:lnTo>
                      <a:pt x="772105" y="91"/>
                    </a:lnTo>
                    <a:lnTo>
                      <a:pt x="772105" y="493222"/>
                    </a:lnTo>
                    <a:lnTo>
                      <a:pt x="142" y="493222"/>
                    </a:lnTo>
                    <a:close/>
                  </a:path>
                </a:pathLst>
              </a:cu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25406B-B794-1722-D7A2-4E05D0BB4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666958" y="17540747"/>
              <a:ext cx="741523" cy="452950"/>
            </a:xfrm>
            <a:custGeom>
              <a:avLst/>
              <a:gdLst>
                <a:gd name="connsiteX0" fmla="*/ 154 w 741523"/>
                <a:gd name="connsiteY0" fmla="*/ 107 h 452950"/>
                <a:gd name="connsiteX1" fmla="*/ 741678 w 741523"/>
                <a:gd name="connsiteY1" fmla="*/ 107 h 452950"/>
                <a:gd name="connsiteX2" fmla="*/ 741678 w 741523"/>
                <a:gd name="connsiteY2" fmla="*/ 453057 h 452950"/>
                <a:gd name="connsiteX3" fmla="*/ 154 w 741523"/>
                <a:gd name="connsiteY3" fmla="*/ 453057 h 45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1523" h="452950">
                  <a:moveTo>
                    <a:pt x="154" y="107"/>
                  </a:moveTo>
                  <a:lnTo>
                    <a:pt x="741678" y="107"/>
                  </a:lnTo>
                  <a:lnTo>
                    <a:pt x="741678" y="453057"/>
                  </a:lnTo>
                  <a:lnTo>
                    <a:pt x="154" y="453057"/>
                  </a:lnTo>
                  <a:close/>
                </a:path>
              </a:pathLst>
            </a:custGeom>
          </p:spPr>
        </p:pic>
        <p:grpSp>
          <p:nvGrpSpPr>
            <p:cNvPr id="14" name="Graphic 1031">
              <a:extLst>
                <a:ext uri="{FF2B5EF4-FFF2-40B4-BE49-F238E27FC236}">
                  <a16:creationId xmlns:a16="http://schemas.microsoft.com/office/drawing/2014/main" id="{BFF44245-85F7-0E2E-3957-280A18819487}"/>
                </a:ext>
              </a:extLst>
            </p:cNvPr>
            <p:cNvGrpSpPr/>
            <p:nvPr/>
          </p:nvGrpSpPr>
          <p:grpSpPr>
            <a:xfrm>
              <a:off x="-8499486" y="17708421"/>
              <a:ext cx="228301" cy="126428"/>
              <a:chOff x="-8499486" y="17708421"/>
              <a:chExt cx="228301" cy="126428"/>
            </a:xfrm>
          </p:grpSpPr>
          <p:sp>
            <p:nvSpPr>
              <p:cNvPr id="339" name="Freeform 338">
                <a:extLst>
                  <a:ext uri="{FF2B5EF4-FFF2-40B4-BE49-F238E27FC236}">
                    <a16:creationId xmlns:a16="http://schemas.microsoft.com/office/drawing/2014/main" id="{272BC957-65D9-BFA5-1B2A-FEAE6AC05A05}"/>
                  </a:ext>
                </a:extLst>
              </p:cNvPr>
              <p:cNvSpPr/>
              <p:nvPr/>
            </p:nvSpPr>
            <p:spPr>
              <a:xfrm>
                <a:off x="-8499486" y="17708421"/>
                <a:ext cx="228301" cy="126428"/>
              </a:xfrm>
              <a:custGeom>
                <a:avLst/>
                <a:gdLst>
                  <a:gd name="connsiteX0" fmla="*/ 50734 w 228301"/>
                  <a:gd name="connsiteY0" fmla="*/ 76101 h 126428"/>
                  <a:gd name="connsiteX1" fmla="*/ 228302 w 228301"/>
                  <a:gd name="connsiteY1" fmla="*/ 609 h 126428"/>
                  <a:gd name="connsiteX2" fmla="*/ 202935 w 228301"/>
                  <a:gd name="connsiteY2" fmla="*/ 0 h 126428"/>
                  <a:gd name="connsiteX3" fmla="*/ 0 w 228301"/>
                  <a:gd name="connsiteY3" fmla="*/ 76101 h 126428"/>
                  <a:gd name="connsiteX4" fmla="*/ 50734 w 228301"/>
                  <a:gd name="connsiteY4" fmla="*/ 126428 h 126428"/>
                  <a:gd name="connsiteX5" fmla="*/ 50734 w 228301"/>
                  <a:gd name="connsiteY5" fmla="*/ 101467 h 126428"/>
                  <a:gd name="connsiteX6" fmla="*/ 54387 w 228301"/>
                  <a:gd name="connsiteY6" fmla="*/ 90458 h 126428"/>
                  <a:gd name="connsiteX7" fmla="*/ 50734 w 228301"/>
                  <a:gd name="connsiteY7" fmla="*/ 76101 h 12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301" h="126428">
                    <a:moveTo>
                      <a:pt x="50734" y="76101"/>
                    </a:moveTo>
                    <a:cubicBezTo>
                      <a:pt x="50734" y="37289"/>
                      <a:pt x="128204" y="5276"/>
                      <a:pt x="228302" y="609"/>
                    </a:cubicBezTo>
                    <a:cubicBezTo>
                      <a:pt x="219981" y="203"/>
                      <a:pt x="211509" y="0"/>
                      <a:pt x="202935" y="0"/>
                    </a:cubicBezTo>
                    <a:cubicBezTo>
                      <a:pt x="90864" y="0"/>
                      <a:pt x="0" y="34093"/>
                      <a:pt x="0" y="76101"/>
                    </a:cubicBezTo>
                    <a:cubicBezTo>
                      <a:pt x="0" y="95379"/>
                      <a:pt x="19177" y="113035"/>
                      <a:pt x="50734" y="126428"/>
                    </a:cubicBezTo>
                    <a:lnTo>
                      <a:pt x="50734" y="101467"/>
                    </a:lnTo>
                    <a:cubicBezTo>
                      <a:pt x="50734" y="97713"/>
                      <a:pt x="52002" y="94009"/>
                      <a:pt x="54387" y="90458"/>
                    </a:cubicBezTo>
                    <a:cubicBezTo>
                      <a:pt x="52002" y="85791"/>
                      <a:pt x="50734" y="81022"/>
                      <a:pt x="50734" y="76101"/>
                    </a:cubicBezTo>
                    <a:close/>
                  </a:path>
                </a:pathLst>
              </a:custGeom>
              <a:solidFill>
                <a:srgbClr val="D1D3D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40" name="Freeform 339">
                <a:extLst>
                  <a:ext uri="{FF2B5EF4-FFF2-40B4-BE49-F238E27FC236}">
                    <a16:creationId xmlns:a16="http://schemas.microsoft.com/office/drawing/2014/main" id="{39635675-6A37-326D-8123-C989B10976D9}"/>
                  </a:ext>
                </a:extLst>
              </p:cNvPr>
              <p:cNvSpPr/>
              <p:nvPr/>
            </p:nvSpPr>
            <p:spPr>
              <a:xfrm>
                <a:off x="-8499486" y="17708421"/>
                <a:ext cx="228301" cy="126428"/>
              </a:xfrm>
              <a:custGeom>
                <a:avLst/>
                <a:gdLst>
                  <a:gd name="connsiteX0" fmla="*/ 50734 w 228301"/>
                  <a:gd name="connsiteY0" fmla="*/ 76101 h 126428"/>
                  <a:gd name="connsiteX1" fmla="*/ 228302 w 228301"/>
                  <a:gd name="connsiteY1" fmla="*/ 609 h 126428"/>
                  <a:gd name="connsiteX2" fmla="*/ 202935 w 228301"/>
                  <a:gd name="connsiteY2" fmla="*/ 0 h 126428"/>
                  <a:gd name="connsiteX3" fmla="*/ 0 w 228301"/>
                  <a:gd name="connsiteY3" fmla="*/ 76101 h 126428"/>
                  <a:gd name="connsiteX4" fmla="*/ 50734 w 228301"/>
                  <a:gd name="connsiteY4" fmla="*/ 126428 h 126428"/>
                  <a:gd name="connsiteX5" fmla="*/ 50734 w 228301"/>
                  <a:gd name="connsiteY5" fmla="*/ 101467 h 126428"/>
                  <a:gd name="connsiteX6" fmla="*/ 54387 w 228301"/>
                  <a:gd name="connsiteY6" fmla="*/ 90458 h 126428"/>
                  <a:gd name="connsiteX7" fmla="*/ 50734 w 228301"/>
                  <a:gd name="connsiteY7" fmla="*/ 76101 h 12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301" h="126428">
                    <a:moveTo>
                      <a:pt x="50734" y="76101"/>
                    </a:moveTo>
                    <a:cubicBezTo>
                      <a:pt x="50734" y="37289"/>
                      <a:pt x="128204" y="5276"/>
                      <a:pt x="228302" y="609"/>
                    </a:cubicBezTo>
                    <a:cubicBezTo>
                      <a:pt x="219981" y="203"/>
                      <a:pt x="211509" y="0"/>
                      <a:pt x="202935" y="0"/>
                    </a:cubicBezTo>
                    <a:cubicBezTo>
                      <a:pt x="90864" y="0"/>
                      <a:pt x="0" y="34093"/>
                      <a:pt x="0" y="76101"/>
                    </a:cubicBezTo>
                    <a:cubicBezTo>
                      <a:pt x="0" y="95379"/>
                      <a:pt x="19177" y="113035"/>
                      <a:pt x="50734" y="126428"/>
                    </a:cubicBezTo>
                    <a:lnTo>
                      <a:pt x="50734" y="101467"/>
                    </a:lnTo>
                    <a:cubicBezTo>
                      <a:pt x="50734" y="97713"/>
                      <a:pt x="52002" y="94009"/>
                      <a:pt x="54387" y="90458"/>
                    </a:cubicBezTo>
                    <a:cubicBezTo>
                      <a:pt x="52002" y="85791"/>
                      <a:pt x="50734" y="81022"/>
                      <a:pt x="50734" y="761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8E9E9">
                      <a:alpha val="49804"/>
                    </a:srgbClr>
                  </a:gs>
                  <a:gs pos="100000">
                    <a:srgbClr val="D1D3D4">
                      <a:alpha val="0"/>
                    </a:srgbClr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:a16="http://schemas.microsoft.com/office/drawing/2014/main" id="{F5EC8B04-B5ED-9CAC-267E-02FE439B778F}"/>
                  </a:ext>
                </a:extLst>
              </p:cNvPr>
              <p:cNvSpPr/>
              <p:nvPr/>
            </p:nvSpPr>
            <p:spPr>
              <a:xfrm>
                <a:off x="-8499486" y="17708421"/>
                <a:ext cx="228301" cy="126428"/>
              </a:xfrm>
              <a:custGeom>
                <a:avLst/>
                <a:gdLst>
                  <a:gd name="connsiteX0" fmla="*/ 50734 w 228301"/>
                  <a:gd name="connsiteY0" fmla="*/ 76101 h 126428"/>
                  <a:gd name="connsiteX1" fmla="*/ 228302 w 228301"/>
                  <a:gd name="connsiteY1" fmla="*/ 609 h 126428"/>
                  <a:gd name="connsiteX2" fmla="*/ 202935 w 228301"/>
                  <a:gd name="connsiteY2" fmla="*/ 0 h 126428"/>
                  <a:gd name="connsiteX3" fmla="*/ 0 w 228301"/>
                  <a:gd name="connsiteY3" fmla="*/ 76101 h 126428"/>
                  <a:gd name="connsiteX4" fmla="*/ 50734 w 228301"/>
                  <a:gd name="connsiteY4" fmla="*/ 126428 h 126428"/>
                  <a:gd name="connsiteX5" fmla="*/ 50734 w 228301"/>
                  <a:gd name="connsiteY5" fmla="*/ 101467 h 126428"/>
                  <a:gd name="connsiteX6" fmla="*/ 54387 w 228301"/>
                  <a:gd name="connsiteY6" fmla="*/ 90458 h 126428"/>
                  <a:gd name="connsiteX7" fmla="*/ 50734 w 228301"/>
                  <a:gd name="connsiteY7" fmla="*/ 76101 h 12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301" h="126428">
                    <a:moveTo>
                      <a:pt x="50734" y="76101"/>
                    </a:moveTo>
                    <a:cubicBezTo>
                      <a:pt x="50734" y="37289"/>
                      <a:pt x="128204" y="5276"/>
                      <a:pt x="228302" y="609"/>
                    </a:cubicBezTo>
                    <a:cubicBezTo>
                      <a:pt x="219981" y="203"/>
                      <a:pt x="211509" y="0"/>
                      <a:pt x="202935" y="0"/>
                    </a:cubicBezTo>
                    <a:cubicBezTo>
                      <a:pt x="90864" y="0"/>
                      <a:pt x="0" y="34093"/>
                      <a:pt x="0" y="76101"/>
                    </a:cubicBezTo>
                    <a:cubicBezTo>
                      <a:pt x="0" y="95379"/>
                      <a:pt x="19177" y="113035"/>
                      <a:pt x="50734" y="126428"/>
                    </a:cubicBezTo>
                    <a:lnTo>
                      <a:pt x="50734" y="101467"/>
                    </a:lnTo>
                    <a:cubicBezTo>
                      <a:pt x="50734" y="97713"/>
                      <a:pt x="52002" y="94009"/>
                      <a:pt x="54387" y="90458"/>
                    </a:cubicBezTo>
                    <a:cubicBezTo>
                      <a:pt x="52002" y="85791"/>
                      <a:pt x="50734" y="81022"/>
                      <a:pt x="50734" y="761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50000">
                    <a:srgbClr val="E8E9E9">
                      <a:alpha val="49804"/>
                    </a:srgbClr>
                  </a:gs>
                  <a:gs pos="100000">
                    <a:srgbClr val="D1D3D4">
                      <a:alpha val="0"/>
                    </a:srgbClr>
                  </a:gs>
                </a:gsLst>
                <a:lin ang="1080000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E254188-8A21-FE6F-8423-8DCE96EDAD9B}"/>
                </a:ext>
              </a:extLst>
            </p:cNvPr>
            <p:cNvSpPr/>
            <p:nvPr/>
          </p:nvSpPr>
          <p:spPr>
            <a:xfrm>
              <a:off x="-8499486" y="17708421"/>
              <a:ext cx="240984" cy="126428"/>
            </a:xfrm>
            <a:custGeom>
              <a:avLst/>
              <a:gdLst>
                <a:gd name="connsiteX0" fmla="*/ 240985 w 240984"/>
                <a:gd name="connsiteY0" fmla="*/ 1370 h 126428"/>
                <a:gd name="connsiteX1" fmla="*/ 202935 w 240984"/>
                <a:gd name="connsiteY1" fmla="*/ 0 h 126428"/>
                <a:gd name="connsiteX2" fmla="*/ 0 w 240984"/>
                <a:gd name="connsiteY2" fmla="*/ 76101 h 126428"/>
                <a:gd name="connsiteX3" fmla="*/ 50734 w 240984"/>
                <a:gd name="connsiteY3" fmla="*/ 126428 h 126428"/>
                <a:gd name="connsiteX4" fmla="*/ 50734 w 240984"/>
                <a:gd name="connsiteY4" fmla="*/ 101467 h 126428"/>
                <a:gd name="connsiteX5" fmla="*/ 76303 w 240984"/>
                <a:gd name="connsiteY5" fmla="*/ 73310 h 126428"/>
                <a:gd name="connsiteX6" fmla="*/ 240985 w 240984"/>
                <a:gd name="connsiteY6" fmla="*/ 1319 h 12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984" h="126428">
                  <a:moveTo>
                    <a:pt x="240985" y="1370"/>
                  </a:moveTo>
                  <a:cubicBezTo>
                    <a:pt x="228657" y="507"/>
                    <a:pt x="215923" y="0"/>
                    <a:pt x="202935" y="0"/>
                  </a:cubicBezTo>
                  <a:cubicBezTo>
                    <a:pt x="90864" y="0"/>
                    <a:pt x="0" y="34093"/>
                    <a:pt x="0" y="76101"/>
                  </a:cubicBezTo>
                  <a:cubicBezTo>
                    <a:pt x="0" y="95379"/>
                    <a:pt x="19177" y="113035"/>
                    <a:pt x="50734" y="126428"/>
                  </a:cubicBezTo>
                  <a:lnTo>
                    <a:pt x="50734" y="101467"/>
                  </a:lnTo>
                  <a:cubicBezTo>
                    <a:pt x="50734" y="91067"/>
                    <a:pt x="60170" y="81377"/>
                    <a:pt x="76303" y="73310"/>
                  </a:cubicBezTo>
                  <a:cubicBezTo>
                    <a:pt x="79753" y="37391"/>
                    <a:pt x="149461" y="7864"/>
                    <a:pt x="240985" y="1319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96C78B9-81FB-79E7-A454-BC08C21154DE}"/>
                </a:ext>
              </a:extLst>
            </p:cNvPr>
            <p:cNvSpPr/>
            <p:nvPr/>
          </p:nvSpPr>
          <p:spPr>
            <a:xfrm>
              <a:off x="-8474119" y="17759155"/>
              <a:ext cx="164884" cy="75694"/>
            </a:xfrm>
            <a:custGeom>
              <a:avLst/>
              <a:gdLst>
                <a:gd name="connsiteX0" fmla="*/ 152201 w 164884"/>
                <a:gd name="connsiteY0" fmla="*/ 0 h 75694"/>
                <a:gd name="connsiteX1" fmla="*/ 0 w 164884"/>
                <a:gd name="connsiteY1" fmla="*/ 50734 h 75694"/>
                <a:gd name="connsiteX2" fmla="*/ 0 w 164884"/>
                <a:gd name="connsiteY2" fmla="*/ 62200 h 75694"/>
                <a:gd name="connsiteX3" fmla="*/ 25367 w 164884"/>
                <a:gd name="connsiteY3" fmla="*/ 75695 h 75694"/>
                <a:gd name="connsiteX4" fmla="*/ 25367 w 164884"/>
                <a:gd name="connsiteY4" fmla="*/ 50734 h 75694"/>
                <a:gd name="connsiteX5" fmla="*/ 164884 w 164884"/>
                <a:gd name="connsiteY5" fmla="*/ 203 h 75694"/>
                <a:gd name="connsiteX6" fmla="*/ 152201 w 164884"/>
                <a:gd name="connsiteY6" fmla="*/ 0 h 7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84" h="75694">
                  <a:moveTo>
                    <a:pt x="152201" y="0"/>
                  </a:moveTo>
                  <a:cubicBezTo>
                    <a:pt x="68135" y="0"/>
                    <a:pt x="0" y="22729"/>
                    <a:pt x="0" y="50734"/>
                  </a:cubicBezTo>
                  <a:lnTo>
                    <a:pt x="0" y="62200"/>
                  </a:lnTo>
                  <a:cubicBezTo>
                    <a:pt x="7153" y="67019"/>
                    <a:pt x="15677" y="71535"/>
                    <a:pt x="25367" y="75695"/>
                  </a:cubicBezTo>
                  <a:lnTo>
                    <a:pt x="25367" y="50734"/>
                  </a:lnTo>
                  <a:cubicBezTo>
                    <a:pt x="25367" y="24149"/>
                    <a:pt x="86754" y="2334"/>
                    <a:pt x="164884" y="203"/>
                  </a:cubicBezTo>
                  <a:cubicBezTo>
                    <a:pt x="160673" y="102"/>
                    <a:pt x="156463" y="0"/>
                    <a:pt x="152201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A872EF2-D050-BD69-22E2-66F5BE8263B8}"/>
                </a:ext>
              </a:extLst>
            </p:cNvPr>
            <p:cNvSpPr/>
            <p:nvPr/>
          </p:nvSpPr>
          <p:spPr>
            <a:xfrm>
              <a:off x="-8309235" y="17708421"/>
              <a:ext cx="215618" cy="126428"/>
            </a:xfrm>
            <a:custGeom>
              <a:avLst/>
              <a:gdLst>
                <a:gd name="connsiteX0" fmla="*/ 12683 w 215618"/>
                <a:gd name="connsiteY0" fmla="*/ 0 h 126428"/>
                <a:gd name="connsiteX1" fmla="*/ 0 w 215618"/>
                <a:gd name="connsiteY1" fmla="*/ 152 h 126428"/>
                <a:gd name="connsiteX2" fmla="*/ 190251 w 215618"/>
                <a:gd name="connsiteY2" fmla="*/ 76101 h 126428"/>
                <a:gd name="connsiteX3" fmla="*/ 164884 w 215618"/>
                <a:gd name="connsiteY3" fmla="*/ 112933 h 126428"/>
                <a:gd name="connsiteX4" fmla="*/ 164884 w 215618"/>
                <a:gd name="connsiteY4" fmla="*/ 126428 h 126428"/>
                <a:gd name="connsiteX5" fmla="*/ 215618 w 215618"/>
                <a:gd name="connsiteY5" fmla="*/ 76101 h 126428"/>
                <a:gd name="connsiteX6" fmla="*/ 12683 w 215618"/>
                <a:gd name="connsiteY6" fmla="*/ 0 h 12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618" h="126428">
                  <a:moveTo>
                    <a:pt x="12683" y="0"/>
                  </a:moveTo>
                  <a:cubicBezTo>
                    <a:pt x="8422" y="0"/>
                    <a:pt x="4211" y="51"/>
                    <a:pt x="0" y="152"/>
                  </a:cubicBezTo>
                  <a:cubicBezTo>
                    <a:pt x="106186" y="2587"/>
                    <a:pt x="190251" y="35666"/>
                    <a:pt x="190251" y="76101"/>
                  </a:cubicBezTo>
                  <a:cubicBezTo>
                    <a:pt x="190251" y="89494"/>
                    <a:pt x="181018" y="102025"/>
                    <a:pt x="164884" y="112933"/>
                  </a:cubicBezTo>
                  <a:lnTo>
                    <a:pt x="164884" y="126428"/>
                  </a:lnTo>
                  <a:cubicBezTo>
                    <a:pt x="196441" y="113035"/>
                    <a:pt x="215618" y="95430"/>
                    <a:pt x="215618" y="76101"/>
                  </a:cubicBezTo>
                  <a:cubicBezTo>
                    <a:pt x="215618" y="34093"/>
                    <a:pt x="124754" y="0"/>
                    <a:pt x="12683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18" name="Graphic 1031">
              <a:extLst>
                <a:ext uri="{FF2B5EF4-FFF2-40B4-BE49-F238E27FC236}">
                  <a16:creationId xmlns:a16="http://schemas.microsoft.com/office/drawing/2014/main" id="{4F162ED8-D02A-E008-4883-9BC038D84B8D}"/>
                </a:ext>
              </a:extLst>
            </p:cNvPr>
            <p:cNvGrpSpPr/>
            <p:nvPr/>
          </p:nvGrpSpPr>
          <p:grpSpPr>
            <a:xfrm>
              <a:off x="-8727787" y="18519754"/>
              <a:ext cx="862472" cy="456602"/>
              <a:chOff x="-8727787" y="18519754"/>
              <a:chExt cx="862472" cy="456602"/>
            </a:xfrm>
          </p:grpSpPr>
          <p:sp>
            <p:nvSpPr>
              <p:cNvPr id="337" name="Freeform 336">
                <a:extLst>
                  <a:ext uri="{FF2B5EF4-FFF2-40B4-BE49-F238E27FC236}">
                    <a16:creationId xmlns:a16="http://schemas.microsoft.com/office/drawing/2014/main" id="{853D9823-E8FE-151F-8691-631870E6AEE2}"/>
                  </a:ext>
                </a:extLst>
              </p:cNvPr>
              <p:cNvSpPr/>
              <p:nvPr/>
            </p:nvSpPr>
            <p:spPr>
              <a:xfrm>
                <a:off x="-8727787" y="18519754"/>
                <a:ext cx="862472" cy="456602"/>
              </a:xfrm>
              <a:custGeom>
                <a:avLst/>
                <a:gdLst>
                  <a:gd name="connsiteX0" fmla="*/ 23236 w 862472"/>
                  <a:gd name="connsiteY0" fmla="*/ 183199 h 456602"/>
                  <a:gd name="connsiteX1" fmla="*/ 0 w 862472"/>
                  <a:gd name="connsiteY1" fmla="*/ 266352 h 456602"/>
                  <a:gd name="connsiteX2" fmla="*/ 0 w 862472"/>
                  <a:gd name="connsiteY2" fmla="*/ 304402 h 456602"/>
                  <a:gd name="connsiteX3" fmla="*/ 431236 w 862472"/>
                  <a:gd name="connsiteY3" fmla="*/ 456603 h 456602"/>
                  <a:gd name="connsiteX4" fmla="*/ 862473 w 862472"/>
                  <a:gd name="connsiteY4" fmla="*/ 304402 h 456602"/>
                  <a:gd name="connsiteX5" fmla="*/ 862473 w 862472"/>
                  <a:gd name="connsiteY5" fmla="*/ 266352 h 456602"/>
                  <a:gd name="connsiteX6" fmla="*/ 839237 w 862472"/>
                  <a:gd name="connsiteY6" fmla="*/ 183199 h 456602"/>
                  <a:gd name="connsiteX7" fmla="*/ 744872 w 862472"/>
                  <a:gd name="connsiteY7" fmla="*/ 0 h 456602"/>
                  <a:gd name="connsiteX8" fmla="*/ 117601 w 862472"/>
                  <a:gd name="connsiteY8" fmla="*/ 0 h 456602"/>
                  <a:gd name="connsiteX9" fmla="*/ 23236 w 862472"/>
                  <a:gd name="connsiteY9" fmla="*/ 183199 h 45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472" h="456602">
                    <a:moveTo>
                      <a:pt x="23236" y="183199"/>
                    </a:moveTo>
                    <a:cubicBezTo>
                      <a:pt x="10400" y="208109"/>
                      <a:pt x="0" y="245348"/>
                      <a:pt x="0" y="266352"/>
                    </a:cubicBezTo>
                    <a:lnTo>
                      <a:pt x="0" y="304402"/>
                    </a:lnTo>
                    <a:cubicBezTo>
                      <a:pt x="0" y="388468"/>
                      <a:pt x="193092" y="456603"/>
                      <a:pt x="431236" y="456603"/>
                    </a:cubicBezTo>
                    <a:cubicBezTo>
                      <a:pt x="669380" y="456603"/>
                      <a:pt x="862473" y="388468"/>
                      <a:pt x="862473" y="304402"/>
                    </a:cubicBezTo>
                    <a:lnTo>
                      <a:pt x="862473" y="266352"/>
                    </a:lnTo>
                    <a:cubicBezTo>
                      <a:pt x="862473" y="245348"/>
                      <a:pt x="852072" y="208109"/>
                      <a:pt x="839237" y="183199"/>
                    </a:cubicBezTo>
                    <a:lnTo>
                      <a:pt x="744872" y="0"/>
                    </a:lnTo>
                    <a:lnTo>
                      <a:pt x="117601" y="0"/>
                    </a:lnTo>
                    <a:lnTo>
                      <a:pt x="23236" y="183199"/>
                    </a:lnTo>
                    <a:close/>
                  </a:path>
                </a:pathLst>
              </a:custGeom>
              <a:solidFill>
                <a:srgbClr val="92DDD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38" name="Freeform 337">
                <a:extLst>
                  <a:ext uri="{FF2B5EF4-FFF2-40B4-BE49-F238E27FC236}">
                    <a16:creationId xmlns:a16="http://schemas.microsoft.com/office/drawing/2014/main" id="{812A1185-AF39-E007-7BDC-5AD952F01B96}"/>
                  </a:ext>
                </a:extLst>
              </p:cNvPr>
              <p:cNvSpPr/>
              <p:nvPr/>
            </p:nvSpPr>
            <p:spPr>
              <a:xfrm>
                <a:off x="-8727787" y="18519754"/>
                <a:ext cx="862472" cy="456602"/>
              </a:xfrm>
              <a:custGeom>
                <a:avLst/>
                <a:gdLst>
                  <a:gd name="connsiteX0" fmla="*/ 23236 w 862472"/>
                  <a:gd name="connsiteY0" fmla="*/ 183199 h 456602"/>
                  <a:gd name="connsiteX1" fmla="*/ 0 w 862472"/>
                  <a:gd name="connsiteY1" fmla="*/ 266352 h 456602"/>
                  <a:gd name="connsiteX2" fmla="*/ 0 w 862472"/>
                  <a:gd name="connsiteY2" fmla="*/ 304402 h 456602"/>
                  <a:gd name="connsiteX3" fmla="*/ 431236 w 862472"/>
                  <a:gd name="connsiteY3" fmla="*/ 456603 h 456602"/>
                  <a:gd name="connsiteX4" fmla="*/ 862473 w 862472"/>
                  <a:gd name="connsiteY4" fmla="*/ 304402 h 456602"/>
                  <a:gd name="connsiteX5" fmla="*/ 862473 w 862472"/>
                  <a:gd name="connsiteY5" fmla="*/ 266352 h 456602"/>
                  <a:gd name="connsiteX6" fmla="*/ 839237 w 862472"/>
                  <a:gd name="connsiteY6" fmla="*/ 183199 h 456602"/>
                  <a:gd name="connsiteX7" fmla="*/ 744872 w 862472"/>
                  <a:gd name="connsiteY7" fmla="*/ 0 h 456602"/>
                  <a:gd name="connsiteX8" fmla="*/ 117601 w 862472"/>
                  <a:gd name="connsiteY8" fmla="*/ 0 h 456602"/>
                  <a:gd name="connsiteX9" fmla="*/ 23236 w 862472"/>
                  <a:gd name="connsiteY9" fmla="*/ 183199 h 45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472" h="456602">
                    <a:moveTo>
                      <a:pt x="23236" y="183199"/>
                    </a:moveTo>
                    <a:cubicBezTo>
                      <a:pt x="10400" y="208109"/>
                      <a:pt x="0" y="245348"/>
                      <a:pt x="0" y="266352"/>
                    </a:cubicBezTo>
                    <a:lnTo>
                      <a:pt x="0" y="304402"/>
                    </a:lnTo>
                    <a:cubicBezTo>
                      <a:pt x="0" y="388468"/>
                      <a:pt x="193092" y="456603"/>
                      <a:pt x="431236" y="456603"/>
                    </a:cubicBezTo>
                    <a:cubicBezTo>
                      <a:pt x="669380" y="456603"/>
                      <a:pt x="862473" y="388468"/>
                      <a:pt x="862473" y="304402"/>
                    </a:cubicBezTo>
                    <a:lnTo>
                      <a:pt x="862473" y="266352"/>
                    </a:lnTo>
                    <a:cubicBezTo>
                      <a:pt x="862473" y="245348"/>
                      <a:pt x="852072" y="208109"/>
                      <a:pt x="839237" y="183199"/>
                    </a:cubicBezTo>
                    <a:lnTo>
                      <a:pt x="744872" y="0"/>
                    </a:lnTo>
                    <a:lnTo>
                      <a:pt x="117601" y="0"/>
                    </a:lnTo>
                    <a:lnTo>
                      <a:pt x="23236" y="183199"/>
                    </a:lnTo>
                    <a:close/>
                  </a:path>
                </a:pathLst>
              </a:custGeom>
              <a:gradFill>
                <a:gsLst>
                  <a:gs pos="0">
                    <a:srgbClr val="B7EAE5"/>
                  </a:gs>
                  <a:gs pos="50000">
                    <a:srgbClr val="A4E3E0">
                      <a:alpha val="49804"/>
                    </a:srgbClr>
                  </a:gs>
                  <a:gs pos="100000">
                    <a:srgbClr val="92DDDB">
                      <a:alpha val="0"/>
                    </a:srgbClr>
                  </a:gs>
                </a:gsLst>
                <a:lin ang="1620000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C04F8C3-8E6B-9D0B-7583-8D267169878D}"/>
                </a:ext>
              </a:extLst>
            </p:cNvPr>
            <p:cNvSpPr/>
            <p:nvPr/>
          </p:nvSpPr>
          <p:spPr>
            <a:xfrm>
              <a:off x="-8610187" y="18474094"/>
              <a:ext cx="627271" cy="101467"/>
            </a:xfrm>
            <a:custGeom>
              <a:avLst/>
              <a:gdLst>
                <a:gd name="connsiteX0" fmla="*/ 627271 w 627271"/>
                <a:gd name="connsiteY0" fmla="*/ 50734 h 101467"/>
                <a:gd name="connsiteX1" fmla="*/ 313636 w 627271"/>
                <a:gd name="connsiteY1" fmla="*/ 101467 h 101467"/>
                <a:gd name="connsiteX2" fmla="*/ 0 w 627271"/>
                <a:gd name="connsiteY2" fmla="*/ 50734 h 101467"/>
                <a:gd name="connsiteX3" fmla="*/ 313636 w 627271"/>
                <a:gd name="connsiteY3" fmla="*/ 0 h 101467"/>
                <a:gd name="connsiteX4" fmla="*/ 627271 w 627271"/>
                <a:gd name="connsiteY4" fmla="*/ 50734 h 10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271" h="101467">
                  <a:moveTo>
                    <a:pt x="627271" y="50734"/>
                  </a:moveTo>
                  <a:cubicBezTo>
                    <a:pt x="627271" y="78753"/>
                    <a:pt x="486852" y="101467"/>
                    <a:pt x="313636" y="101467"/>
                  </a:cubicBezTo>
                  <a:cubicBezTo>
                    <a:pt x="140420" y="101467"/>
                    <a:pt x="0" y="78753"/>
                    <a:pt x="0" y="50734"/>
                  </a:cubicBezTo>
                  <a:cubicBezTo>
                    <a:pt x="0" y="22714"/>
                    <a:pt x="140420" y="0"/>
                    <a:pt x="313636" y="0"/>
                  </a:cubicBezTo>
                  <a:cubicBezTo>
                    <a:pt x="486852" y="0"/>
                    <a:pt x="627271" y="22714"/>
                    <a:pt x="627271" y="50734"/>
                  </a:cubicBezTo>
                  <a:close/>
                </a:path>
              </a:pathLst>
            </a:custGeom>
            <a:gradFill>
              <a:gsLst>
                <a:gs pos="0">
                  <a:srgbClr val="B7EAE5"/>
                </a:gs>
                <a:gs pos="50000">
                  <a:srgbClr val="A4E3E0"/>
                </a:gs>
                <a:gs pos="100000">
                  <a:srgbClr val="92DDDB"/>
                </a:gs>
              </a:gsLst>
              <a:lin ang="162000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085C307-E986-AA32-99C5-0308C06C6FC9}"/>
                </a:ext>
              </a:extLst>
            </p:cNvPr>
            <p:cNvSpPr/>
            <p:nvPr/>
          </p:nvSpPr>
          <p:spPr>
            <a:xfrm>
              <a:off x="-8610187" y="18522291"/>
              <a:ext cx="627271" cy="53270"/>
            </a:xfrm>
            <a:custGeom>
              <a:avLst/>
              <a:gdLst>
                <a:gd name="connsiteX0" fmla="*/ 313636 w 627271"/>
                <a:gd name="connsiteY0" fmla="*/ 48197 h 53270"/>
                <a:gd name="connsiteX1" fmla="*/ 406 w 627271"/>
                <a:gd name="connsiteY1" fmla="*/ 0 h 53270"/>
                <a:gd name="connsiteX2" fmla="*/ 0 w 627271"/>
                <a:gd name="connsiteY2" fmla="*/ 2537 h 53270"/>
                <a:gd name="connsiteX3" fmla="*/ 313636 w 627271"/>
                <a:gd name="connsiteY3" fmla="*/ 53270 h 53270"/>
                <a:gd name="connsiteX4" fmla="*/ 627271 w 627271"/>
                <a:gd name="connsiteY4" fmla="*/ 2537 h 53270"/>
                <a:gd name="connsiteX5" fmla="*/ 626865 w 627271"/>
                <a:gd name="connsiteY5" fmla="*/ 0 h 53270"/>
                <a:gd name="connsiteX6" fmla="*/ 313636 w 627271"/>
                <a:gd name="connsiteY6" fmla="*/ 48197 h 5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7271" h="53270">
                  <a:moveTo>
                    <a:pt x="313636" y="48197"/>
                  </a:moveTo>
                  <a:cubicBezTo>
                    <a:pt x="145707" y="48197"/>
                    <a:pt x="8574" y="26838"/>
                    <a:pt x="406" y="0"/>
                  </a:cubicBezTo>
                  <a:cubicBezTo>
                    <a:pt x="152" y="862"/>
                    <a:pt x="0" y="1674"/>
                    <a:pt x="0" y="2537"/>
                  </a:cubicBezTo>
                  <a:cubicBezTo>
                    <a:pt x="0" y="30542"/>
                    <a:pt x="140431" y="53270"/>
                    <a:pt x="313636" y="53270"/>
                  </a:cubicBezTo>
                  <a:cubicBezTo>
                    <a:pt x="486840" y="53270"/>
                    <a:pt x="627271" y="30542"/>
                    <a:pt x="627271" y="2537"/>
                  </a:cubicBezTo>
                  <a:cubicBezTo>
                    <a:pt x="627271" y="1674"/>
                    <a:pt x="627119" y="862"/>
                    <a:pt x="626865" y="0"/>
                  </a:cubicBezTo>
                  <a:cubicBezTo>
                    <a:pt x="618697" y="26838"/>
                    <a:pt x="481564" y="48197"/>
                    <a:pt x="313636" y="48197"/>
                  </a:cubicBezTo>
                  <a:close/>
                </a:path>
              </a:pathLst>
            </a:custGeom>
            <a:solidFill>
              <a:srgbClr val="AFEFE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9277910-A754-EE81-33C6-E9C0266FC678}"/>
                </a:ext>
              </a:extLst>
            </p:cNvPr>
            <p:cNvSpPr/>
            <p:nvPr/>
          </p:nvSpPr>
          <p:spPr>
            <a:xfrm>
              <a:off x="-8727787" y="18671955"/>
              <a:ext cx="862472" cy="152201"/>
            </a:xfrm>
            <a:custGeom>
              <a:avLst/>
              <a:gdLst>
                <a:gd name="connsiteX0" fmla="*/ 0 w 862472"/>
                <a:gd name="connsiteY0" fmla="*/ 152201 h 152201"/>
                <a:gd name="connsiteX1" fmla="*/ 431236 w 862472"/>
                <a:gd name="connsiteY1" fmla="*/ 0 h 152201"/>
                <a:gd name="connsiteX2" fmla="*/ 862473 w 862472"/>
                <a:gd name="connsiteY2" fmla="*/ 152201 h 15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2472" h="152201">
                  <a:moveTo>
                    <a:pt x="0" y="152201"/>
                  </a:moveTo>
                  <a:cubicBezTo>
                    <a:pt x="0" y="68135"/>
                    <a:pt x="193092" y="0"/>
                    <a:pt x="431236" y="0"/>
                  </a:cubicBezTo>
                  <a:cubicBezTo>
                    <a:pt x="669380" y="0"/>
                    <a:pt x="862473" y="68135"/>
                    <a:pt x="862473" y="152201"/>
                  </a:cubicBezTo>
                </a:path>
              </a:pathLst>
            </a:custGeom>
            <a:noFill/>
            <a:ln w="507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22" name="Graphic 1031">
              <a:extLst>
                <a:ext uri="{FF2B5EF4-FFF2-40B4-BE49-F238E27FC236}">
                  <a16:creationId xmlns:a16="http://schemas.microsoft.com/office/drawing/2014/main" id="{37BCDF06-487B-C914-1A53-1A81EEA48CA1}"/>
                </a:ext>
              </a:extLst>
            </p:cNvPr>
            <p:cNvGrpSpPr/>
            <p:nvPr/>
          </p:nvGrpSpPr>
          <p:grpSpPr>
            <a:xfrm>
              <a:off x="-8555090" y="18621222"/>
              <a:ext cx="20293" cy="20293"/>
              <a:chOff x="-8555090" y="18621222"/>
              <a:chExt cx="20293" cy="20293"/>
            </a:xfrm>
          </p:grpSpPr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28A68110-E546-3200-6A6D-D0E6E59D26F8}"/>
                  </a:ext>
                </a:extLst>
              </p:cNvPr>
              <p:cNvSpPr/>
              <p:nvPr/>
            </p:nvSpPr>
            <p:spPr>
              <a:xfrm>
                <a:off x="-8555090" y="18621222"/>
                <a:ext cx="20293" cy="20293"/>
              </a:xfrm>
              <a:custGeom>
                <a:avLst/>
                <a:gdLst>
                  <a:gd name="connsiteX0" fmla="*/ 20293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3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3" y="10147"/>
                    </a:moveTo>
                    <a:cubicBezTo>
                      <a:pt x="20293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3" y="4543"/>
                      <a:pt x="20293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:a16="http://schemas.microsoft.com/office/drawing/2014/main" id="{96D38ADE-E48F-F169-0C71-D83869269DF4}"/>
                  </a:ext>
                </a:extLst>
              </p:cNvPr>
              <p:cNvSpPr/>
              <p:nvPr/>
            </p:nvSpPr>
            <p:spPr>
              <a:xfrm>
                <a:off x="-8550017" y="18626295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3" name="Graphic 1031">
              <a:extLst>
                <a:ext uri="{FF2B5EF4-FFF2-40B4-BE49-F238E27FC236}">
                  <a16:creationId xmlns:a16="http://schemas.microsoft.com/office/drawing/2014/main" id="{D97286F1-D24B-F4F5-1F32-3AC188AD68C1}"/>
                </a:ext>
              </a:extLst>
            </p:cNvPr>
            <p:cNvGrpSpPr/>
            <p:nvPr/>
          </p:nvGrpSpPr>
          <p:grpSpPr>
            <a:xfrm>
              <a:off x="-8446215" y="18626295"/>
              <a:ext cx="15220" cy="15220"/>
              <a:chOff x="-8446215" y="18626295"/>
              <a:chExt cx="15220" cy="15220"/>
            </a:xfrm>
          </p:grpSpPr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B3D18D16-F8C7-E7F2-C146-E10306F67353}"/>
                  </a:ext>
                </a:extLst>
              </p:cNvPr>
              <p:cNvSpPr/>
              <p:nvPr/>
            </p:nvSpPr>
            <p:spPr>
              <a:xfrm>
                <a:off x="-8446215" y="18626295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B5FB5545-D009-BA75-BF8C-A805E6A38B2E}"/>
                  </a:ext>
                </a:extLst>
              </p:cNvPr>
              <p:cNvSpPr/>
              <p:nvPr/>
            </p:nvSpPr>
            <p:spPr>
              <a:xfrm>
                <a:off x="-8442410" y="18630049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4" name="Graphic 1031">
              <a:extLst>
                <a:ext uri="{FF2B5EF4-FFF2-40B4-BE49-F238E27FC236}">
                  <a16:creationId xmlns:a16="http://schemas.microsoft.com/office/drawing/2014/main" id="{19DD8E0F-4C6C-3F61-D8B8-F52FF3CBC8A8}"/>
                </a:ext>
              </a:extLst>
            </p:cNvPr>
            <p:cNvGrpSpPr/>
            <p:nvPr/>
          </p:nvGrpSpPr>
          <p:grpSpPr>
            <a:xfrm>
              <a:off x="-8410702" y="18628832"/>
              <a:ext cx="10146" cy="10146"/>
              <a:chOff x="-8410702" y="18628832"/>
              <a:chExt cx="10146" cy="10146"/>
            </a:xfrm>
          </p:grpSpPr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EF55DD6C-11B0-97DC-2370-BA2243896EBB}"/>
                  </a:ext>
                </a:extLst>
              </p:cNvPr>
              <p:cNvSpPr/>
              <p:nvPr/>
            </p:nvSpPr>
            <p:spPr>
              <a:xfrm>
                <a:off x="-8410702" y="18628832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1BFED596-8457-3B0F-50B3-750D4FD4E06B}"/>
                  </a:ext>
                </a:extLst>
              </p:cNvPr>
              <p:cNvSpPr/>
              <p:nvPr/>
            </p:nvSpPr>
            <p:spPr>
              <a:xfrm>
                <a:off x="-8408165" y="18631368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5" name="Graphic 1031">
              <a:extLst>
                <a:ext uri="{FF2B5EF4-FFF2-40B4-BE49-F238E27FC236}">
                  <a16:creationId xmlns:a16="http://schemas.microsoft.com/office/drawing/2014/main" id="{54F3598B-5AF0-35DB-E78D-042D8AAD37FA}"/>
                </a:ext>
              </a:extLst>
            </p:cNvPr>
            <p:cNvGrpSpPr/>
            <p:nvPr/>
          </p:nvGrpSpPr>
          <p:grpSpPr>
            <a:xfrm>
              <a:off x="-8653412" y="18674492"/>
              <a:ext cx="20293" cy="20293"/>
              <a:chOff x="-8653412" y="18674492"/>
              <a:chExt cx="20293" cy="20293"/>
            </a:xfrm>
          </p:grpSpPr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356738FE-1B7D-6393-77A8-E7816F891584}"/>
                  </a:ext>
                </a:extLst>
              </p:cNvPr>
              <p:cNvSpPr/>
              <p:nvPr/>
            </p:nvSpPr>
            <p:spPr>
              <a:xfrm>
                <a:off x="-8653412" y="18674492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3508F0A0-7C44-748F-E814-2D449112899A}"/>
                  </a:ext>
                </a:extLst>
              </p:cNvPr>
              <p:cNvSpPr/>
              <p:nvPr/>
            </p:nvSpPr>
            <p:spPr>
              <a:xfrm>
                <a:off x="-8648338" y="18679565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6" name="Graphic 1031">
              <a:extLst>
                <a:ext uri="{FF2B5EF4-FFF2-40B4-BE49-F238E27FC236}">
                  <a16:creationId xmlns:a16="http://schemas.microsoft.com/office/drawing/2014/main" id="{FDF91998-805D-0676-8FF0-7A22822CE01B}"/>
                </a:ext>
              </a:extLst>
            </p:cNvPr>
            <p:cNvGrpSpPr/>
            <p:nvPr/>
          </p:nvGrpSpPr>
          <p:grpSpPr>
            <a:xfrm>
              <a:off x="-8526831" y="18734459"/>
              <a:ext cx="20293" cy="20293"/>
              <a:chOff x="-8526831" y="18734459"/>
              <a:chExt cx="20293" cy="20293"/>
            </a:xfrm>
          </p:grpSpPr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D4ECDD29-10CD-B4E5-555C-8297AA177B6E}"/>
                  </a:ext>
                </a:extLst>
              </p:cNvPr>
              <p:cNvSpPr/>
              <p:nvPr/>
            </p:nvSpPr>
            <p:spPr>
              <a:xfrm>
                <a:off x="-8526831" y="18734459"/>
                <a:ext cx="20293" cy="20293"/>
              </a:xfrm>
              <a:custGeom>
                <a:avLst/>
                <a:gdLst>
                  <a:gd name="connsiteX0" fmla="*/ 20293 w 20293"/>
                  <a:gd name="connsiteY0" fmla="*/ 10147 h 20293"/>
                  <a:gd name="connsiteX1" fmla="*/ 10147 w 20293"/>
                  <a:gd name="connsiteY1" fmla="*/ 20293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3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3" y="10147"/>
                    </a:moveTo>
                    <a:cubicBezTo>
                      <a:pt x="20293" y="15751"/>
                      <a:pt x="15751" y="20293"/>
                      <a:pt x="10147" y="20293"/>
                    </a:cubicBezTo>
                    <a:cubicBezTo>
                      <a:pt x="4543" y="20293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3" y="4543"/>
                      <a:pt x="20293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9F8E1068-EF08-FDCB-7E73-4B19D50B3D57}"/>
                  </a:ext>
                </a:extLst>
              </p:cNvPr>
              <p:cNvSpPr/>
              <p:nvPr/>
            </p:nvSpPr>
            <p:spPr>
              <a:xfrm>
                <a:off x="-8521758" y="18739533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7" name="Graphic 1031">
              <a:extLst>
                <a:ext uri="{FF2B5EF4-FFF2-40B4-BE49-F238E27FC236}">
                  <a16:creationId xmlns:a16="http://schemas.microsoft.com/office/drawing/2014/main" id="{D54A6EF4-086D-8482-C42D-AA2C8810E104}"/>
                </a:ext>
              </a:extLst>
            </p:cNvPr>
            <p:cNvGrpSpPr/>
            <p:nvPr/>
          </p:nvGrpSpPr>
          <p:grpSpPr>
            <a:xfrm>
              <a:off x="-8266111" y="18621222"/>
              <a:ext cx="20293" cy="20293"/>
              <a:chOff x="-8266111" y="18621222"/>
              <a:chExt cx="20293" cy="20293"/>
            </a:xfrm>
          </p:grpSpPr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6F055195-E047-B696-B409-26C1FDC89211}"/>
                  </a:ext>
                </a:extLst>
              </p:cNvPr>
              <p:cNvSpPr/>
              <p:nvPr/>
            </p:nvSpPr>
            <p:spPr>
              <a:xfrm>
                <a:off x="-8266111" y="18621222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60097D63-FAE8-CBF6-8BEE-DC227D8BD280}"/>
                  </a:ext>
                </a:extLst>
              </p:cNvPr>
              <p:cNvSpPr/>
              <p:nvPr/>
            </p:nvSpPr>
            <p:spPr>
              <a:xfrm>
                <a:off x="-8261038" y="18626295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8" name="Graphic 1031">
              <a:extLst>
                <a:ext uri="{FF2B5EF4-FFF2-40B4-BE49-F238E27FC236}">
                  <a16:creationId xmlns:a16="http://schemas.microsoft.com/office/drawing/2014/main" id="{8FC06AE5-BBF4-D3CD-D032-731D0937C7F4}"/>
                </a:ext>
              </a:extLst>
            </p:cNvPr>
            <p:cNvGrpSpPr/>
            <p:nvPr/>
          </p:nvGrpSpPr>
          <p:grpSpPr>
            <a:xfrm>
              <a:off x="-8093616" y="18600928"/>
              <a:ext cx="20293" cy="20293"/>
              <a:chOff x="-8093616" y="18600928"/>
              <a:chExt cx="20293" cy="20293"/>
            </a:xfrm>
          </p:grpSpPr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25B34F9A-2439-3920-A525-1667864CEB4E}"/>
                  </a:ext>
                </a:extLst>
              </p:cNvPr>
              <p:cNvSpPr/>
              <p:nvPr/>
            </p:nvSpPr>
            <p:spPr>
              <a:xfrm>
                <a:off x="-8093616" y="18600928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34D4144B-16FC-970E-396C-9AF7441C162D}"/>
                  </a:ext>
                </a:extLst>
              </p:cNvPr>
              <p:cNvSpPr/>
              <p:nvPr/>
            </p:nvSpPr>
            <p:spPr>
              <a:xfrm>
                <a:off x="-8088543" y="18606002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9" name="Graphic 1031">
              <a:extLst>
                <a:ext uri="{FF2B5EF4-FFF2-40B4-BE49-F238E27FC236}">
                  <a16:creationId xmlns:a16="http://schemas.microsoft.com/office/drawing/2014/main" id="{CEE2091E-247B-3B25-AA22-6CD74DA47156}"/>
                </a:ext>
              </a:extLst>
            </p:cNvPr>
            <p:cNvGrpSpPr/>
            <p:nvPr/>
          </p:nvGrpSpPr>
          <p:grpSpPr>
            <a:xfrm>
              <a:off x="-8494412" y="18519754"/>
              <a:ext cx="20293" cy="20293"/>
              <a:chOff x="-8494412" y="18519754"/>
              <a:chExt cx="20293" cy="20293"/>
            </a:xfrm>
          </p:grpSpPr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E073D212-6646-D1C2-CDD3-317AD2CC361B}"/>
                  </a:ext>
                </a:extLst>
              </p:cNvPr>
              <p:cNvSpPr/>
              <p:nvPr/>
            </p:nvSpPr>
            <p:spPr>
              <a:xfrm>
                <a:off x="-8494412" y="18519754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D44A725E-801A-C74F-A090-56CC91ED4387}"/>
                  </a:ext>
                </a:extLst>
              </p:cNvPr>
              <p:cNvSpPr/>
              <p:nvPr/>
            </p:nvSpPr>
            <p:spPr>
              <a:xfrm>
                <a:off x="-8489339" y="18524828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0" name="Graphic 1031">
              <a:extLst>
                <a:ext uri="{FF2B5EF4-FFF2-40B4-BE49-F238E27FC236}">
                  <a16:creationId xmlns:a16="http://schemas.microsoft.com/office/drawing/2014/main" id="{3DC0C623-327A-5625-D057-0C95C4BFFE98}"/>
                </a:ext>
              </a:extLst>
            </p:cNvPr>
            <p:cNvGrpSpPr/>
            <p:nvPr/>
          </p:nvGrpSpPr>
          <p:grpSpPr>
            <a:xfrm>
              <a:off x="-8266111" y="18519754"/>
              <a:ext cx="20293" cy="20293"/>
              <a:chOff x="-8266111" y="18519754"/>
              <a:chExt cx="20293" cy="20293"/>
            </a:xfrm>
          </p:grpSpPr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6A690094-ADAB-2E46-7173-66A083B76025}"/>
                  </a:ext>
                </a:extLst>
              </p:cNvPr>
              <p:cNvSpPr/>
              <p:nvPr/>
            </p:nvSpPr>
            <p:spPr>
              <a:xfrm>
                <a:off x="-8266111" y="18519754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14EBDEC3-989A-F341-3E17-DF0DAF80C3DA}"/>
                  </a:ext>
                </a:extLst>
              </p:cNvPr>
              <p:cNvSpPr/>
              <p:nvPr/>
            </p:nvSpPr>
            <p:spPr>
              <a:xfrm>
                <a:off x="-8261038" y="18524828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1" name="Graphic 1031">
              <a:extLst>
                <a:ext uri="{FF2B5EF4-FFF2-40B4-BE49-F238E27FC236}">
                  <a16:creationId xmlns:a16="http://schemas.microsoft.com/office/drawing/2014/main" id="{9DB1699B-B5AF-C086-8488-58E5E9CD5183}"/>
                </a:ext>
              </a:extLst>
            </p:cNvPr>
            <p:cNvGrpSpPr/>
            <p:nvPr/>
          </p:nvGrpSpPr>
          <p:grpSpPr>
            <a:xfrm>
              <a:off x="-8164644" y="18748056"/>
              <a:ext cx="20293" cy="20293"/>
              <a:chOff x="-8164644" y="18748056"/>
              <a:chExt cx="20293" cy="20293"/>
            </a:xfrm>
          </p:grpSpPr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523208AF-A3FE-2079-82FD-C84B39AE2D86}"/>
                  </a:ext>
                </a:extLst>
              </p:cNvPr>
              <p:cNvSpPr/>
              <p:nvPr/>
            </p:nvSpPr>
            <p:spPr>
              <a:xfrm>
                <a:off x="-8164644" y="18748056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FC74BECA-8C31-6F0E-43CC-52BA093F4BDF}"/>
                  </a:ext>
                </a:extLst>
              </p:cNvPr>
              <p:cNvSpPr/>
              <p:nvPr/>
            </p:nvSpPr>
            <p:spPr>
              <a:xfrm>
                <a:off x="-8159570" y="18753129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2" name="Graphic 1031">
              <a:extLst>
                <a:ext uri="{FF2B5EF4-FFF2-40B4-BE49-F238E27FC236}">
                  <a16:creationId xmlns:a16="http://schemas.microsoft.com/office/drawing/2014/main" id="{95F9779E-D656-32BC-EF4D-1CD98DAB9ACC}"/>
                </a:ext>
              </a:extLst>
            </p:cNvPr>
            <p:cNvGrpSpPr/>
            <p:nvPr/>
          </p:nvGrpSpPr>
          <p:grpSpPr>
            <a:xfrm>
              <a:off x="-8342211" y="18595855"/>
              <a:ext cx="20293" cy="20293"/>
              <a:chOff x="-8342211" y="18595855"/>
              <a:chExt cx="20293" cy="20293"/>
            </a:xfrm>
          </p:grpSpPr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74837350-13FF-9CF2-C228-01256690B588}"/>
                  </a:ext>
                </a:extLst>
              </p:cNvPr>
              <p:cNvSpPr/>
              <p:nvPr/>
            </p:nvSpPr>
            <p:spPr>
              <a:xfrm>
                <a:off x="-8342211" y="18595855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A25E2601-1851-B5CA-CB68-EA3AD6FBF5C1}"/>
                  </a:ext>
                </a:extLst>
              </p:cNvPr>
              <p:cNvSpPr/>
              <p:nvPr/>
            </p:nvSpPr>
            <p:spPr>
              <a:xfrm>
                <a:off x="-8337138" y="18600928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3" name="Graphic 1031">
              <a:extLst>
                <a:ext uri="{FF2B5EF4-FFF2-40B4-BE49-F238E27FC236}">
                  <a16:creationId xmlns:a16="http://schemas.microsoft.com/office/drawing/2014/main" id="{9F5E935C-578F-398F-B4DF-37C3F22A6572}"/>
                </a:ext>
              </a:extLst>
            </p:cNvPr>
            <p:cNvGrpSpPr/>
            <p:nvPr/>
          </p:nvGrpSpPr>
          <p:grpSpPr>
            <a:xfrm>
              <a:off x="-8621247" y="18550195"/>
              <a:ext cx="20293" cy="20293"/>
              <a:chOff x="-8621247" y="18550195"/>
              <a:chExt cx="20293" cy="20293"/>
            </a:xfrm>
          </p:grpSpPr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9D6E74B9-A7AB-FC58-6225-0E7DF17A92CE}"/>
                  </a:ext>
                </a:extLst>
              </p:cNvPr>
              <p:cNvSpPr/>
              <p:nvPr/>
            </p:nvSpPr>
            <p:spPr>
              <a:xfrm>
                <a:off x="-8621247" y="18550195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4DD12020-52BA-A956-916A-6F27DB185C85}"/>
                  </a:ext>
                </a:extLst>
              </p:cNvPr>
              <p:cNvSpPr/>
              <p:nvPr/>
            </p:nvSpPr>
            <p:spPr>
              <a:xfrm>
                <a:off x="-8616173" y="18555268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4" name="Graphic 1031">
              <a:extLst>
                <a:ext uri="{FF2B5EF4-FFF2-40B4-BE49-F238E27FC236}">
                  <a16:creationId xmlns:a16="http://schemas.microsoft.com/office/drawing/2014/main" id="{52AD7948-BC68-0016-326B-26C6F8D08629}"/>
                </a:ext>
              </a:extLst>
            </p:cNvPr>
            <p:cNvGrpSpPr/>
            <p:nvPr/>
          </p:nvGrpSpPr>
          <p:grpSpPr>
            <a:xfrm>
              <a:off x="-8169717" y="18646589"/>
              <a:ext cx="20293" cy="20293"/>
              <a:chOff x="-8169717" y="18646589"/>
              <a:chExt cx="20293" cy="20293"/>
            </a:xfrm>
          </p:grpSpPr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A91876B5-8CFA-20FA-8E35-FFFBAC9BFF32}"/>
                  </a:ext>
                </a:extLst>
              </p:cNvPr>
              <p:cNvSpPr/>
              <p:nvPr/>
            </p:nvSpPr>
            <p:spPr>
              <a:xfrm>
                <a:off x="-8169717" y="18646589"/>
                <a:ext cx="20293" cy="20293"/>
              </a:xfrm>
              <a:custGeom>
                <a:avLst/>
                <a:gdLst>
                  <a:gd name="connsiteX0" fmla="*/ 20294 w 20293"/>
                  <a:gd name="connsiteY0" fmla="*/ 10147 h 20293"/>
                  <a:gd name="connsiteX1" fmla="*/ 10147 w 20293"/>
                  <a:gd name="connsiteY1" fmla="*/ 20294 h 20293"/>
                  <a:gd name="connsiteX2" fmla="*/ 0 w 20293"/>
                  <a:gd name="connsiteY2" fmla="*/ 10147 h 20293"/>
                  <a:gd name="connsiteX3" fmla="*/ 10147 w 20293"/>
                  <a:gd name="connsiteY3" fmla="*/ 0 h 20293"/>
                  <a:gd name="connsiteX4" fmla="*/ 20294 w 20293"/>
                  <a:gd name="connsiteY4" fmla="*/ 10147 h 20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3" h="20293">
                    <a:moveTo>
                      <a:pt x="20294" y="10147"/>
                    </a:moveTo>
                    <a:cubicBezTo>
                      <a:pt x="20294" y="15751"/>
                      <a:pt x="15751" y="20294"/>
                      <a:pt x="10147" y="20294"/>
                    </a:cubicBezTo>
                    <a:cubicBezTo>
                      <a:pt x="4543" y="20294"/>
                      <a:pt x="0" y="15751"/>
                      <a:pt x="0" y="10147"/>
                    </a:cubicBezTo>
                    <a:cubicBezTo>
                      <a:pt x="0" y="4543"/>
                      <a:pt x="4543" y="0"/>
                      <a:pt x="10147" y="0"/>
                    </a:cubicBezTo>
                    <a:cubicBezTo>
                      <a:pt x="15751" y="0"/>
                      <a:pt x="20294" y="4543"/>
                      <a:pt x="20294" y="10147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110E8685-70CF-2D64-F244-D46227BCC329}"/>
                  </a:ext>
                </a:extLst>
              </p:cNvPr>
              <p:cNvSpPr/>
              <p:nvPr/>
            </p:nvSpPr>
            <p:spPr>
              <a:xfrm>
                <a:off x="-8164644" y="18651662"/>
                <a:ext cx="5073" cy="5073"/>
              </a:xfrm>
              <a:custGeom>
                <a:avLst/>
                <a:gdLst>
                  <a:gd name="connsiteX0" fmla="*/ 5073 w 5073"/>
                  <a:gd name="connsiteY0" fmla="*/ 2537 h 5073"/>
                  <a:gd name="connsiteX1" fmla="*/ 2537 w 5073"/>
                  <a:gd name="connsiteY1" fmla="*/ 5073 h 5073"/>
                  <a:gd name="connsiteX2" fmla="*/ 0 w 5073"/>
                  <a:gd name="connsiteY2" fmla="*/ 2537 h 5073"/>
                  <a:gd name="connsiteX3" fmla="*/ 2537 w 5073"/>
                  <a:gd name="connsiteY3" fmla="*/ 0 h 5073"/>
                  <a:gd name="connsiteX4" fmla="*/ 5073 w 5073"/>
                  <a:gd name="connsiteY4" fmla="*/ 2537 h 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3" h="5073">
                    <a:moveTo>
                      <a:pt x="5073" y="2537"/>
                    </a:moveTo>
                    <a:cubicBezTo>
                      <a:pt x="5073" y="3938"/>
                      <a:pt x="3938" y="5073"/>
                      <a:pt x="2537" y="5073"/>
                    </a:cubicBezTo>
                    <a:cubicBezTo>
                      <a:pt x="1136" y="5073"/>
                      <a:pt x="0" y="3938"/>
                      <a:pt x="0" y="2537"/>
                    </a:cubicBezTo>
                    <a:cubicBezTo>
                      <a:pt x="0" y="1136"/>
                      <a:pt x="1136" y="0"/>
                      <a:pt x="2537" y="0"/>
                    </a:cubicBezTo>
                    <a:cubicBezTo>
                      <a:pt x="3938" y="0"/>
                      <a:pt x="5073" y="1136"/>
                      <a:pt x="5073" y="253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5" name="Graphic 1031">
              <a:extLst>
                <a:ext uri="{FF2B5EF4-FFF2-40B4-BE49-F238E27FC236}">
                  <a16:creationId xmlns:a16="http://schemas.microsoft.com/office/drawing/2014/main" id="{4A64C86B-D665-408A-DC36-37DE538CBAB7}"/>
                </a:ext>
              </a:extLst>
            </p:cNvPr>
            <p:cNvGrpSpPr/>
            <p:nvPr/>
          </p:nvGrpSpPr>
          <p:grpSpPr>
            <a:xfrm>
              <a:off x="-8430995" y="18687175"/>
              <a:ext cx="15220" cy="15220"/>
              <a:chOff x="-8430995" y="18687175"/>
              <a:chExt cx="15220" cy="15220"/>
            </a:xfrm>
          </p:grpSpPr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66582BEF-2572-35FE-DA2B-4CB7B4BC7E89}"/>
                  </a:ext>
                </a:extLst>
              </p:cNvPr>
              <p:cNvSpPr/>
              <p:nvPr/>
            </p:nvSpPr>
            <p:spPr>
              <a:xfrm>
                <a:off x="-8430995" y="18687175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82AC6B7D-E15F-BBAF-E1CF-661C3060439F}"/>
                  </a:ext>
                </a:extLst>
              </p:cNvPr>
              <p:cNvSpPr/>
              <p:nvPr/>
            </p:nvSpPr>
            <p:spPr>
              <a:xfrm>
                <a:off x="-8427190" y="18690930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6" name="Graphic 1031">
              <a:extLst>
                <a:ext uri="{FF2B5EF4-FFF2-40B4-BE49-F238E27FC236}">
                  <a16:creationId xmlns:a16="http://schemas.microsoft.com/office/drawing/2014/main" id="{1C06F2AD-926F-C788-1C2E-C89D5B70C083}"/>
                </a:ext>
              </a:extLst>
            </p:cNvPr>
            <p:cNvGrpSpPr/>
            <p:nvPr/>
          </p:nvGrpSpPr>
          <p:grpSpPr>
            <a:xfrm>
              <a:off x="-8215377" y="18608538"/>
              <a:ext cx="15220" cy="15220"/>
              <a:chOff x="-8215377" y="18608538"/>
              <a:chExt cx="15220" cy="15220"/>
            </a:xfrm>
          </p:grpSpPr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D8EE7A08-C396-2846-D575-96DE18CCA780}"/>
                  </a:ext>
                </a:extLst>
              </p:cNvPr>
              <p:cNvSpPr/>
              <p:nvPr/>
            </p:nvSpPr>
            <p:spPr>
              <a:xfrm>
                <a:off x="-8215377" y="18608538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6EC57648-1C07-8454-1D52-8F1986A346EB}"/>
                  </a:ext>
                </a:extLst>
              </p:cNvPr>
              <p:cNvSpPr/>
              <p:nvPr/>
            </p:nvSpPr>
            <p:spPr>
              <a:xfrm>
                <a:off x="-8211572" y="18612293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7" name="Graphic 1031">
              <a:extLst>
                <a:ext uri="{FF2B5EF4-FFF2-40B4-BE49-F238E27FC236}">
                  <a16:creationId xmlns:a16="http://schemas.microsoft.com/office/drawing/2014/main" id="{97398880-DB72-E104-9D2A-9E0C97472F66}"/>
                </a:ext>
              </a:extLst>
            </p:cNvPr>
            <p:cNvGrpSpPr/>
            <p:nvPr/>
          </p:nvGrpSpPr>
          <p:grpSpPr>
            <a:xfrm>
              <a:off x="-8542407" y="18572010"/>
              <a:ext cx="15220" cy="15220"/>
              <a:chOff x="-8542407" y="18572010"/>
              <a:chExt cx="15220" cy="15220"/>
            </a:xfrm>
          </p:grpSpPr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B5F56D1A-0938-446C-4502-843427DE3E82}"/>
                  </a:ext>
                </a:extLst>
              </p:cNvPr>
              <p:cNvSpPr/>
              <p:nvPr/>
            </p:nvSpPr>
            <p:spPr>
              <a:xfrm>
                <a:off x="-8542407" y="18572010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2DB94D8B-B78A-BAF7-7651-6D2BE530E99A}"/>
                  </a:ext>
                </a:extLst>
              </p:cNvPr>
              <p:cNvSpPr/>
              <p:nvPr/>
            </p:nvSpPr>
            <p:spPr>
              <a:xfrm>
                <a:off x="-8538652" y="18575815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8" name="Graphic 1031">
              <a:extLst>
                <a:ext uri="{FF2B5EF4-FFF2-40B4-BE49-F238E27FC236}">
                  <a16:creationId xmlns:a16="http://schemas.microsoft.com/office/drawing/2014/main" id="{E5CFC382-CEFD-FBFA-3D41-836C5F16BBAB}"/>
                </a:ext>
              </a:extLst>
            </p:cNvPr>
            <p:cNvGrpSpPr/>
            <p:nvPr/>
          </p:nvGrpSpPr>
          <p:grpSpPr>
            <a:xfrm>
              <a:off x="-8392742" y="18532438"/>
              <a:ext cx="15220" cy="15220"/>
              <a:chOff x="-8392742" y="18532438"/>
              <a:chExt cx="15220" cy="15220"/>
            </a:xfrm>
          </p:grpSpPr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C7C66B8A-8010-126B-EA82-01A8D0147C47}"/>
                  </a:ext>
                </a:extLst>
              </p:cNvPr>
              <p:cNvSpPr/>
              <p:nvPr/>
            </p:nvSpPr>
            <p:spPr>
              <a:xfrm>
                <a:off x="-8392742" y="18532438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C2C0FE0F-1104-A243-3CB1-92016702AFD5}"/>
                  </a:ext>
                </a:extLst>
              </p:cNvPr>
              <p:cNvSpPr/>
              <p:nvPr/>
            </p:nvSpPr>
            <p:spPr>
              <a:xfrm>
                <a:off x="-8388988" y="18536192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9" name="Graphic 1031">
              <a:extLst>
                <a:ext uri="{FF2B5EF4-FFF2-40B4-BE49-F238E27FC236}">
                  <a16:creationId xmlns:a16="http://schemas.microsoft.com/office/drawing/2014/main" id="{A45A1AC5-8F1F-45B8-1154-3293A83D04E2}"/>
                </a:ext>
              </a:extLst>
            </p:cNvPr>
            <p:cNvGrpSpPr/>
            <p:nvPr/>
          </p:nvGrpSpPr>
          <p:grpSpPr>
            <a:xfrm>
              <a:off x="-8324252" y="18495605"/>
              <a:ext cx="15220" cy="15220"/>
              <a:chOff x="-8324252" y="18495605"/>
              <a:chExt cx="15220" cy="15220"/>
            </a:xfrm>
          </p:grpSpPr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A0F14CCD-3D5B-03B3-9AB6-A76ED6F4E8AF}"/>
                  </a:ext>
                </a:extLst>
              </p:cNvPr>
              <p:cNvSpPr/>
              <p:nvPr/>
            </p:nvSpPr>
            <p:spPr>
              <a:xfrm>
                <a:off x="-8324252" y="18495605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420DC5DC-68F2-32C6-69C2-8287579B0D99}"/>
                  </a:ext>
                </a:extLst>
              </p:cNvPr>
              <p:cNvSpPr/>
              <p:nvPr/>
            </p:nvSpPr>
            <p:spPr>
              <a:xfrm>
                <a:off x="-8320497" y="18499359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0" name="Graphic 1031">
              <a:extLst>
                <a:ext uri="{FF2B5EF4-FFF2-40B4-BE49-F238E27FC236}">
                  <a16:creationId xmlns:a16="http://schemas.microsoft.com/office/drawing/2014/main" id="{516C2B3C-7CE1-609A-E4B5-3A26EF5E5289}"/>
                </a:ext>
              </a:extLst>
            </p:cNvPr>
            <p:cNvGrpSpPr/>
            <p:nvPr/>
          </p:nvGrpSpPr>
          <p:grpSpPr>
            <a:xfrm>
              <a:off x="-8184937" y="18527364"/>
              <a:ext cx="15220" cy="15220"/>
              <a:chOff x="-8184937" y="18527364"/>
              <a:chExt cx="15220" cy="15220"/>
            </a:xfrm>
          </p:grpSpPr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F28E9778-1E3C-9E64-9FE2-DB6103AD39D7}"/>
                  </a:ext>
                </a:extLst>
              </p:cNvPr>
              <p:cNvSpPr/>
              <p:nvPr/>
            </p:nvSpPr>
            <p:spPr>
              <a:xfrm>
                <a:off x="-8184937" y="18527364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403B90D5-DD32-724E-9748-3A1D82186597}"/>
                  </a:ext>
                </a:extLst>
              </p:cNvPr>
              <p:cNvSpPr/>
              <p:nvPr/>
            </p:nvSpPr>
            <p:spPr>
              <a:xfrm>
                <a:off x="-8181132" y="18531119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1" name="Graphic 1031">
              <a:extLst>
                <a:ext uri="{FF2B5EF4-FFF2-40B4-BE49-F238E27FC236}">
                  <a16:creationId xmlns:a16="http://schemas.microsoft.com/office/drawing/2014/main" id="{61CA4D38-D7E0-AFB5-BF13-D6D548A72929}"/>
                </a:ext>
              </a:extLst>
            </p:cNvPr>
            <p:cNvGrpSpPr/>
            <p:nvPr/>
          </p:nvGrpSpPr>
          <p:grpSpPr>
            <a:xfrm>
              <a:off x="-8006811" y="18656735"/>
              <a:ext cx="15220" cy="15220"/>
              <a:chOff x="-8006811" y="18656735"/>
              <a:chExt cx="15220" cy="15220"/>
            </a:xfrm>
          </p:grpSpPr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5760105D-607C-CEEA-D849-21BCE3156641}"/>
                  </a:ext>
                </a:extLst>
              </p:cNvPr>
              <p:cNvSpPr/>
              <p:nvPr/>
            </p:nvSpPr>
            <p:spPr>
              <a:xfrm>
                <a:off x="-8006811" y="18656735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0C4C5477-5019-AAC6-8F45-5BF2C5870BCE}"/>
                  </a:ext>
                </a:extLst>
              </p:cNvPr>
              <p:cNvSpPr/>
              <p:nvPr/>
            </p:nvSpPr>
            <p:spPr>
              <a:xfrm>
                <a:off x="-8003006" y="18660490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2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2" name="Graphic 1031">
              <a:extLst>
                <a:ext uri="{FF2B5EF4-FFF2-40B4-BE49-F238E27FC236}">
                  <a16:creationId xmlns:a16="http://schemas.microsoft.com/office/drawing/2014/main" id="{51989C91-BCE3-8037-924C-DF7A12A52B94}"/>
                </a:ext>
              </a:extLst>
            </p:cNvPr>
            <p:cNvGrpSpPr/>
            <p:nvPr/>
          </p:nvGrpSpPr>
          <p:grpSpPr>
            <a:xfrm>
              <a:off x="-8271184" y="18702396"/>
              <a:ext cx="15220" cy="15220"/>
              <a:chOff x="-8271184" y="18702396"/>
              <a:chExt cx="15220" cy="15220"/>
            </a:xfrm>
          </p:grpSpPr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CE143C07-872F-CB2F-532F-44962E8B3A7A}"/>
                  </a:ext>
                </a:extLst>
              </p:cNvPr>
              <p:cNvSpPr/>
              <p:nvPr/>
            </p:nvSpPr>
            <p:spPr>
              <a:xfrm>
                <a:off x="-8271184" y="18702396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82DE2AEB-7DD5-9318-17BD-D024821F600A}"/>
                  </a:ext>
                </a:extLst>
              </p:cNvPr>
              <p:cNvSpPr/>
              <p:nvPr/>
            </p:nvSpPr>
            <p:spPr>
              <a:xfrm>
                <a:off x="-8267379" y="18706150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3" name="Graphic 1031">
              <a:extLst>
                <a:ext uri="{FF2B5EF4-FFF2-40B4-BE49-F238E27FC236}">
                  <a16:creationId xmlns:a16="http://schemas.microsoft.com/office/drawing/2014/main" id="{FC6AA7EF-D54E-B5C1-2E65-74FF547BC561}"/>
                </a:ext>
              </a:extLst>
            </p:cNvPr>
            <p:cNvGrpSpPr/>
            <p:nvPr/>
          </p:nvGrpSpPr>
          <p:grpSpPr>
            <a:xfrm>
              <a:off x="-8065256" y="18503215"/>
              <a:ext cx="15220" cy="15220"/>
              <a:chOff x="-8065256" y="18503215"/>
              <a:chExt cx="15220" cy="15220"/>
            </a:xfrm>
          </p:grpSpPr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900A82E4-B20A-A802-20DF-0CBA3742D638}"/>
                  </a:ext>
                </a:extLst>
              </p:cNvPr>
              <p:cNvSpPr/>
              <p:nvPr/>
            </p:nvSpPr>
            <p:spPr>
              <a:xfrm>
                <a:off x="-8065256" y="18503215"/>
                <a:ext cx="15220" cy="15220"/>
              </a:xfrm>
              <a:custGeom>
                <a:avLst/>
                <a:gdLst>
                  <a:gd name="connsiteX0" fmla="*/ 15220 w 15220"/>
                  <a:gd name="connsiteY0" fmla="*/ 7610 h 15220"/>
                  <a:gd name="connsiteX1" fmla="*/ 7610 w 15220"/>
                  <a:gd name="connsiteY1" fmla="*/ 15220 h 15220"/>
                  <a:gd name="connsiteX2" fmla="*/ 0 w 15220"/>
                  <a:gd name="connsiteY2" fmla="*/ 7610 h 15220"/>
                  <a:gd name="connsiteX3" fmla="*/ 7610 w 15220"/>
                  <a:gd name="connsiteY3" fmla="*/ 0 h 15220"/>
                  <a:gd name="connsiteX4" fmla="*/ 15220 w 15220"/>
                  <a:gd name="connsiteY4" fmla="*/ 7610 h 1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" h="15220">
                    <a:moveTo>
                      <a:pt x="15220" y="7610"/>
                    </a:moveTo>
                    <a:cubicBezTo>
                      <a:pt x="15220" y="11813"/>
                      <a:pt x="11813" y="15220"/>
                      <a:pt x="7610" y="15220"/>
                    </a:cubicBezTo>
                    <a:cubicBezTo>
                      <a:pt x="3407" y="15220"/>
                      <a:pt x="0" y="11813"/>
                      <a:pt x="0" y="7610"/>
                    </a:cubicBezTo>
                    <a:cubicBezTo>
                      <a:pt x="0" y="3407"/>
                      <a:pt x="3407" y="0"/>
                      <a:pt x="7610" y="0"/>
                    </a:cubicBezTo>
                    <a:cubicBezTo>
                      <a:pt x="11813" y="0"/>
                      <a:pt x="15220" y="3407"/>
                      <a:pt x="15220" y="7610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CACF646A-669B-CC2D-13B1-CBE7AB93E160}"/>
                  </a:ext>
                </a:extLst>
              </p:cNvPr>
              <p:cNvSpPr/>
              <p:nvPr/>
            </p:nvSpPr>
            <p:spPr>
              <a:xfrm>
                <a:off x="-8061502" y="18506969"/>
                <a:ext cx="3855" cy="3855"/>
              </a:xfrm>
              <a:custGeom>
                <a:avLst/>
                <a:gdLst>
                  <a:gd name="connsiteX0" fmla="*/ 3856 w 3855"/>
                  <a:gd name="connsiteY0" fmla="*/ 1928 h 3855"/>
                  <a:gd name="connsiteX1" fmla="*/ 1928 w 3855"/>
                  <a:gd name="connsiteY1" fmla="*/ 3856 h 3855"/>
                  <a:gd name="connsiteX2" fmla="*/ 0 w 3855"/>
                  <a:gd name="connsiteY2" fmla="*/ 1928 h 3855"/>
                  <a:gd name="connsiteX3" fmla="*/ 1928 w 3855"/>
                  <a:gd name="connsiteY3" fmla="*/ 0 h 3855"/>
                  <a:gd name="connsiteX4" fmla="*/ 3856 w 3855"/>
                  <a:gd name="connsiteY4" fmla="*/ 1928 h 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5" h="3855">
                    <a:moveTo>
                      <a:pt x="3856" y="1928"/>
                    </a:moveTo>
                    <a:cubicBezTo>
                      <a:pt x="3856" y="2993"/>
                      <a:pt x="2993" y="3856"/>
                      <a:pt x="1928" y="3856"/>
                    </a:cubicBezTo>
                    <a:cubicBezTo>
                      <a:pt x="863" y="3856"/>
                      <a:pt x="0" y="2993"/>
                      <a:pt x="0" y="1928"/>
                    </a:cubicBezTo>
                    <a:cubicBezTo>
                      <a:pt x="0" y="863"/>
                      <a:pt x="863" y="0"/>
                      <a:pt x="1928" y="0"/>
                    </a:cubicBezTo>
                    <a:cubicBezTo>
                      <a:pt x="2993" y="0"/>
                      <a:pt x="3856" y="863"/>
                      <a:pt x="3856" y="192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4" name="Graphic 1031">
              <a:extLst>
                <a:ext uri="{FF2B5EF4-FFF2-40B4-BE49-F238E27FC236}">
                  <a16:creationId xmlns:a16="http://schemas.microsoft.com/office/drawing/2014/main" id="{7BF75DA7-96AA-2FB9-9C57-440BB1B8D14B}"/>
                </a:ext>
              </a:extLst>
            </p:cNvPr>
            <p:cNvGrpSpPr/>
            <p:nvPr/>
          </p:nvGrpSpPr>
          <p:grpSpPr>
            <a:xfrm>
              <a:off x="-8334601" y="18623758"/>
              <a:ext cx="10146" cy="10146"/>
              <a:chOff x="-8334601" y="18623758"/>
              <a:chExt cx="10146" cy="10146"/>
            </a:xfrm>
          </p:grpSpPr>
          <p:sp>
            <p:nvSpPr>
              <p:cNvPr id="291" name="Freeform 290">
                <a:extLst>
                  <a:ext uri="{FF2B5EF4-FFF2-40B4-BE49-F238E27FC236}">
                    <a16:creationId xmlns:a16="http://schemas.microsoft.com/office/drawing/2014/main" id="{7424D640-7F68-8C03-1A80-594FC05EB76A}"/>
                  </a:ext>
                </a:extLst>
              </p:cNvPr>
              <p:cNvSpPr/>
              <p:nvPr/>
            </p:nvSpPr>
            <p:spPr>
              <a:xfrm>
                <a:off x="-8334601" y="1862375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D8C6C29A-1FFB-1711-B0CC-B36DA51FEE72}"/>
                  </a:ext>
                </a:extLst>
              </p:cNvPr>
              <p:cNvSpPr/>
              <p:nvPr/>
            </p:nvSpPr>
            <p:spPr>
              <a:xfrm>
                <a:off x="-8332065" y="1862629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5" name="Graphic 1031">
              <a:extLst>
                <a:ext uri="{FF2B5EF4-FFF2-40B4-BE49-F238E27FC236}">
                  <a16:creationId xmlns:a16="http://schemas.microsoft.com/office/drawing/2014/main" id="{7A3BDD32-96D2-B7F8-4928-0B08EDF3E165}"/>
                </a:ext>
              </a:extLst>
            </p:cNvPr>
            <p:cNvGrpSpPr/>
            <p:nvPr/>
          </p:nvGrpSpPr>
          <p:grpSpPr>
            <a:xfrm>
              <a:off x="-8507096" y="18725226"/>
              <a:ext cx="10146" cy="10146"/>
              <a:chOff x="-8507096" y="18725226"/>
              <a:chExt cx="10146" cy="10146"/>
            </a:xfrm>
          </p:grpSpPr>
          <p:sp>
            <p:nvSpPr>
              <p:cNvPr id="289" name="Freeform 288">
                <a:extLst>
                  <a:ext uri="{FF2B5EF4-FFF2-40B4-BE49-F238E27FC236}">
                    <a16:creationId xmlns:a16="http://schemas.microsoft.com/office/drawing/2014/main" id="{F54CF8C8-D1C8-F39F-1303-F56CA8B7BB6B}"/>
                  </a:ext>
                </a:extLst>
              </p:cNvPr>
              <p:cNvSpPr/>
              <p:nvPr/>
            </p:nvSpPr>
            <p:spPr>
              <a:xfrm>
                <a:off x="-8507096" y="18725226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:a16="http://schemas.microsoft.com/office/drawing/2014/main" id="{9C445413-99A8-1E59-FE15-6A8A64AB14AE}"/>
                  </a:ext>
                </a:extLst>
              </p:cNvPr>
              <p:cNvSpPr/>
              <p:nvPr/>
            </p:nvSpPr>
            <p:spPr>
              <a:xfrm>
                <a:off x="-8504559" y="18727762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6" name="Graphic 1031">
              <a:extLst>
                <a:ext uri="{FF2B5EF4-FFF2-40B4-BE49-F238E27FC236}">
                  <a16:creationId xmlns:a16="http://schemas.microsoft.com/office/drawing/2014/main" id="{822D0959-18E3-5C86-1F1B-38E2CC809390}"/>
                </a:ext>
              </a:extLst>
            </p:cNvPr>
            <p:cNvGrpSpPr/>
            <p:nvPr/>
          </p:nvGrpSpPr>
          <p:grpSpPr>
            <a:xfrm>
              <a:off x="-8537536" y="18608538"/>
              <a:ext cx="10146" cy="10146"/>
              <a:chOff x="-8537536" y="18608538"/>
              <a:chExt cx="10146" cy="10146"/>
            </a:xfrm>
          </p:grpSpPr>
          <p:sp>
            <p:nvSpPr>
              <p:cNvPr id="287" name="Freeform 286">
                <a:extLst>
                  <a:ext uri="{FF2B5EF4-FFF2-40B4-BE49-F238E27FC236}">
                    <a16:creationId xmlns:a16="http://schemas.microsoft.com/office/drawing/2014/main" id="{50621005-3581-A6DC-7CC9-D58E606D9523}"/>
                  </a:ext>
                </a:extLst>
              </p:cNvPr>
              <p:cNvSpPr/>
              <p:nvPr/>
            </p:nvSpPr>
            <p:spPr>
              <a:xfrm>
                <a:off x="-8537536" y="1860853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:a16="http://schemas.microsoft.com/office/drawing/2014/main" id="{118DD2AE-D0D9-4A4F-102B-B42409C107D7}"/>
                  </a:ext>
                </a:extLst>
              </p:cNvPr>
              <p:cNvSpPr/>
              <p:nvPr/>
            </p:nvSpPr>
            <p:spPr>
              <a:xfrm>
                <a:off x="-8534999" y="1861107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7" name="Graphic 1031">
              <a:extLst>
                <a:ext uri="{FF2B5EF4-FFF2-40B4-BE49-F238E27FC236}">
                  <a16:creationId xmlns:a16="http://schemas.microsoft.com/office/drawing/2014/main" id="{B44AC1C4-B3BF-841C-E5AF-DFD87653E17B}"/>
                </a:ext>
              </a:extLst>
            </p:cNvPr>
            <p:cNvGrpSpPr/>
            <p:nvPr/>
          </p:nvGrpSpPr>
          <p:grpSpPr>
            <a:xfrm>
              <a:off x="-8283868" y="18694786"/>
              <a:ext cx="10146" cy="10146"/>
              <a:chOff x="-8283868" y="18694786"/>
              <a:chExt cx="10146" cy="10146"/>
            </a:xfrm>
          </p:grpSpPr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8AF9371E-BC98-139C-AF12-2DDC4FD3DA00}"/>
                  </a:ext>
                </a:extLst>
              </p:cNvPr>
              <p:cNvSpPr/>
              <p:nvPr/>
            </p:nvSpPr>
            <p:spPr>
              <a:xfrm>
                <a:off x="-8283868" y="18694786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9944BD65-58A7-3AEB-7EE0-FE3A4B256DF4}"/>
                  </a:ext>
                </a:extLst>
              </p:cNvPr>
              <p:cNvSpPr/>
              <p:nvPr/>
            </p:nvSpPr>
            <p:spPr>
              <a:xfrm>
                <a:off x="-8281331" y="18697322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8" name="Graphic 1031">
              <a:extLst>
                <a:ext uri="{FF2B5EF4-FFF2-40B4-BE49-F238E27FC236}">
                  <a16:creationId xmlns:a16="http://schemas.microsoft.com/office/drawing/2014/main" id="{AE844B06-71D0-8265-B2D6-AEE8368B99EC}"/>
                </a:ext>
              </a:extLst>
            </p:cNvPr>
            <p:cNvGrpSpPr/>
            <p:nvPr/>
          </p:nvGrpSpPr>
          <p:grpSpPr>
            <a:xfrm>
              <a:off x="-8243281" y="18638978"/>
              <a:ext cx="10146" cy="10146"/>
              <a:chOff x="-8243281" y="18638978"/>
              <a:chExt cx="10146" cy="10146"/>
            </a:xfrm>
          </p:grpSpPr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9B472F43-9346-D514-BA33-D61C5C1B5425}"/>
                  </a:ext>
                </a:extLst>
              </p:cNvPr>
              <p:cNvSpPr/>
              <p:nvPr/>
            </p:nvSpPr>
            <p:spPr>
              <a:xfrm>
                <a:off x="-8243281" y="1863897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066FD97D-F1EE-2CFE-AFE3-FBA2D4BE6301}"/>
                  </a:ext>
                </a:extLst>
              </p:cNvPr>
              <p:cNvSpPr/>
              <p:nvPr/>
            </p:nvSpPr>
            <p:spPr>
              <a:xfrm>
                <a:off x="-8240744" y="1864151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49" name="Graphic 1031">
              <a:extLst>
                <a:ext uri="{FF2B5EF4-FFF2-40B4-BE49-F238E27FC236}">
                  <a16:creationId xmlns:a16="http://schemas.microsoft.com/office/drawing/2014/main" id="{4789B088-6BC6-1824-B134-D9C4C57301F2}"/>
                </a:ext>
              </a:extLst>
            </p:cNvPr>
            <p:cNvGrpSpPr/>
            <p:nvPr/>
          </p:nvGrpSpPr>
          <p:grpSpPr>
            <a:xfrm>
              <a:off x="-8243281" y="18512144"/>
              <a:ext cx="10146" cy="10146"/>
              <a:chOff x="-8243281" y="18512144"/>
              <a:chExt cx="10146" cy="10146"/>
            </a:xfrm>
          </p:grpSpPr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14B8E1A6-CEB1-6D81-1CED-9466925D9590}"/>
                  </a:ext>
                </a:extLst>
              </p:cNvPr>
              <p:cNvSpPr/>
              <p:nvPr/>
            </p:nvSpPr>
            <p:spPr>
              <a:xfrm>
                <a:off x="-8243281" y="18512144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365AE975-7871-12AC-A69C-CBB6D55D5C3C}"/>
                  </a:ext>
                </a:extLst>
              </p:cNvPr>
              <p:cNvSpPr/>
              <p:nvPr/>
            </p:nvSpPr>
            <p:spPr>
              <a:xfrm>
                <a:off x="-8240744" y="18514681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0" name="Graphic 1031">
              <a:extLst>
                <a:ext uri="{FF2B5EF4-FFF2-40B4-BE49-F238E27FC236}">
                  <a16:creationId xmlns:a16="http://schemas.microsoft.com/office/drawing/2014/main" id="{582019AB-5E4B-29DF-9243-40CE7B2D7152}"/>
                </a:ext>
              </a:extLst>
            </p:cNvPr>
            <p:cNvGrpSpPr/>
            <p:nvPr/>
          </p:nvGrpSpPr>
          <p:grpSpPr>
            <a:xfrm>
              <a:off x="-8207767" y="18486777"/>
              <a:ext cx="10146" cy="10146"/>
              <a:chOff x="-8207767" y="18486777"/>
              <a:chExt cx="10146" cy="10146"/>
            </a:xfrm>
          </p:grpSpPr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CE4E4E0D-2CA1-C62A-4C82-A77A39F0EBF9}"/>
                  </a:ext>
                </a:extLst>
              </p:cNvPr>
              <p:cNvSpPr/>
              <p:nvPr/>
            </p:nvSpPr>
            <p:spPr>
              <a:xfrm>
                <a:off x="-8207767" y="18486777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8B9D3BC7-B4F5-406E-E624-BAE31B0804F2}"/>
                  </a:ext>
                </a:extLst>
              </p:cNvPr>
              <p:cNvSpPr/>
              <p:nvPr/>
            </p:nvSpPr>
            <p:spPr>
              <a:xfrm>
                <a:off x="-8205231" y="18489314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1" name="Graphic 1031">
              <a:extLst>
                <a:ext uri="{FF2B5EF4-FFF2-40B4-BE49-F238E27FC236}">
                  <a16:creationId xmlns:a16="http://schemas.microsoft.com/office/drawing/2014/main" id="{81D0F622-B0A7-AEE9-7F80-98A59412FF43}"/>
                </a:ext>
              </a:extLst>
            </p:cNvPr>
            <p:cNvGrpSpPr/>
            <p:nvPr/>
          </p:nvGrpSpPr>
          <p:grpSpPr>
            <a:xfrm>
              <a:off x="-8304161" y="18532438"/>
              <a:ext cx="10146" cy="10146"/>
              <a:chOff x="-8304161" y="18532438"/>
              <a:chExt cx="10146" cy="10146"/>
            </a:xfrm>
          </p:grpSpPr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979E74C3-FED0-6353-E936-E81F9C11C2ED}"/>
                  </a:ext>
                </a:extLst>
              </p:cNvPr>
              <p:cNvSpPr/>
              <p:nvPr/>
            </p:nvSpPr>
            <p:spPr>
              <a:xfrm>
                <a:off x="-8304161" y="1853243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C4E7EC96-4407-6089-0AF9-FD86F31748A9}"/>
                  </a:ext>
                </a:extLst>
              </p:cNvPr>
              <p:cNvSpPr/>
              <p:nvPr/>
            </p:nvSpPr>
            <p:spPr>
              <a:xfrm>
                <a:off x="-8301624" y="18534974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2" name="Graphic 1031">
              <a:extLst>
                <a:ext uri="{FF2B5EF4-FFF2-40B4-BE49-F238E27FC236}">
                  <a16:creationId xmlns:a16="http://schemas.microsoft.com/office/drawing/2014/main" id="{DCB911E0-025E-46E6-D447-58A469870436}"/>
                </a:ext>
              </a:extLst>
            </p:cNvPr>
            <p:cNvGrpSpPr/>
            <p:nvPr/>
          </p:nvGrpSpPr>
          <p:grpSpPr>
            <a:xfrm>
              <a:off x="-8466509" y="18522291"/>
              <a:ext cx="10146" cy="10146"/>
              <a:chOff x="-8466509" y="18522291"/>
              <a:chExt cx="10146" cy="10146"/>
            </a:xfrm>
          </p:grpSpPr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72645FE3-E4C2-67A8-F1D3-0C5EEBA2EE12}"/>
                  </a:ext>
                </a:extLst>
              </p:cNvPr>
              <p:cNvSpPr/>
              <p:nvPr/>
            </p:nvSpPr>
            <p:spPr>
              <a:xfrm>
                <a:off x="-8466509" y="18522291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3343EB3B-F6C1-54E9-E543-459B65D3D708}"/>
                  </a:ext>
                </a:extLst>
              </p:cNvPr>
              <p:cNvSpPr/>
              <p:nvPr/>
            </p:nvSpPr>
            <p:spPr>
              <a:xfrm>
                <a:off x="-8463972" y="18524828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3" name="Graphic 1031">
              <a:extLst>
                <a:ext uri="{FF2B5EF4-FFF2-40B4-BE49-F238E27FC236}">
                  <a16:creationId xmlns:a16="http://schemas.microsoft.com/office/drawing/2014/main" id="{A858B948-3BD9-4D2F-2D26-1678CA7BAB24}"/>
                </a:ext>
              </a:extLst>
            </p:cNvPr>
            <p:cNvGrpSpPr/>
            <p:nvPr/>
          </p:nvGrpSpPr>
          <p:grpSpPr>
            <a:xfrm>
              <a:off x="-8476656" y="18507071"/>
              <a:ext cx="10146" cy="10146"/>
              <a:chOff x="-8476656" y="18507071"/>
              <a:chExt cx="10146" cy="10146"/>
            </a:xfrm>
          </p:grpSpPr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4B647599-D77B-49F8-4C56-4D4B4282DA20}"/>
                  </a:ext>
                </a:extLst>
              </p:cNvPr>
              <p:cNvSpPr/>
              <p:nvPr/>
            </p:nvSpPr>
            <p:spPr>
              <a:xfrm>
                <a:off x="-8476656" y="18507071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69944C9C-730B-5DC0-B265-8AA7C73CD289}"/>
                  </a:ext>
                </a:extLst>
              </p:cNvPr>
              <p:cNvSpPr/>
              <p:nvPr/>
            </p:nvSpPr>
            <p:spPr>
              <a:xfrm>
                <a:off x="-8474119" y="18509608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4" name="Graphic 1031">
              <a:extLst>
                <a:ext uri="{FF2B5EF4-FFF2-40B4-BE49-F238E27FC236}">
                  <a16:creationId xmlns:a16="http://schemas.microsoft.com/office/drawing/2014/main" id="{C7ED5789-816C-09AE-B897-31AEBD3D55D6}"/>
                </a:ext>
              </a:extLst>
            </p:cNvPr>
            <p:cNvGrpSpPr/>
            <p:nvPr/>
          </p:nvGrpSpPr>
          <p:grpSpPr>
            <a:xfrm>
              <a:off x="-8598417" y="18578098"/>
              <a:ext cx="10146" cy="10146"/>
              <a:chOff x="-8598417" y="18578098"/>
              <a:chExt cx="10146" cy="10146"/>
            </a:xfrm>
          </p:grpSpPr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565F5711-73D0-57AE-ECE6-83883AA5EC33}"/>
                  </a:ext>
                </a:extLst>
              </p:cNvPr>
              <p:cNvSpPr/>
              <p:nvPr/>
            </p:nvSpPr>
            <p:spPr>
              <a:xfrm>
                <a:off x="-8598417" y="1857809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30D68D81-9BBD-ADDA-400E-41E368D6924B}"/>
                  </a:ext>
                </a:extLst>
              </p:cNvPr>
              <p:cNvSpPr/>
              <p:nvPr/>
            </p:nvSpPr>
            <p:spPr>
              <a:xfrm>
                <a:off x="-8595880" y="1858063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5" name="Graphic 1031">
              <a:extLst>
                <a:ext uri="{FF2B5EF4-FFF2-40B4-BE49-F238E27FC236}">
                  <a16:creationId xmlns:a16="http://schemas.microsoft.com/office/drawing/2014/main" id="{8A580787-0924-A7C9-54D8-CF8C2128DB4A}"/>
                </a:ext>
              </a:extLst>
            </p:cNvPr>
            <p:cNvGrpSpPr/>
            <p:nvPr/>
          </p:nvGrpSpPr>
          <p:grpSpPr>
            <a:xfrm>
              <a:off x="-8598417" y="18613612"/>
              <a:ext cx="10146" cy="10146"/>
              <a:chOff x="-8598417" y="18613612"/>
              <a:chExt cx="10146" cy="10146"/>
            </a:xfrm>
          </p:grpSpPr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B074AB7A-B767-7BF1-8E44-12752516A36B}"/>
                  </a:ext>
                </a:extLst>
              </p:cNvPr>
              <p:cNvSpPr/>
              <p:nvPr/>
            </p:nvSpPr>
            <p:spPr>
              <a:xfrm>
                <a:off x="-8598417" y="18613612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57E4F1F8-6FCF-AEF6-68A3-15EE642EE9DF}"/>
                  </a:ext>
                </a:extLst>
              </p:cNvPr>
              <p:cNvSpPr/>
              <p:nvPr/>
            </p:nvSpPr>
            <p:spPr>
              <a:xfrm>
                <a:off x="-8595880" y="18616148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6" name="Graphic 1031">
              <a:extLst>
                <a:ext uri="{FF2B5EF4-FFF2-40B4-BE49-F238E27FC236}">
                  <a16:creationId xmlns:a16="http://schemas.microsoft.com/office/drawing/2014/main" id="{82077E16-AAA5-64B7-CBD3-72C62CCAA039}"/>
                </a:ext>
              </a:extLst>
            </p:cNvPr>
            <p:cNvGrpSpPr/>
            <p:nvPr/>
          </p:nvGrpSpPr>
          <p:grpSpPr>
            <a:xfrm>
              <a:off x="-8446215" y="18593318"/>
              <a:ext cx="10146" cy="10146"/>
              <a:chOff x="-8446215" y="18593318"/>
              <a:chExt cx="10146" cy="10146"/>
            </a:xfrm>
          </p:grpSpPr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C965DFAD-19A6-9D65-D285-D5D1FCCD9E26}"/>
                  </a:ext>
                </a:extLst>
              </p:cNvPr>
              <p:cNvSpPr/>
              <p:nvPr/>
            </p:nvSpPr>
            <p:spPr>
              <a:xfrm>
                <a:off x="-8446215" y="1859331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B9A1A4E4-E073-A1A0-5D8B-02C327BEA3CF}"/>
                  </a:ext>
                </a:extLst>
              </p:cNvPr>
              <p:cNvSpPr/>
              <p:nvPr/>
            </p:nvSpPr>
            <p:spPr>
              <a:xfrm>
                <a:off x="-8443679" y="1859585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7" name="Graphic 1031">
              <a:extLst>
                <a:ext uri="{FF2B5EF4-FFF2-40B4-BE49-F238E27FC236}">
                  <a16:creationId xmlns:a16="http://schemas.microsoft.com/office/drawing/2014/main" id="{679BD1AE-F82F-7185-958F-CEDC38891DB5}"/>
                </a:ext>
              </a:extLst>
            </p:cNvPr>
            <p:cNvGrpSpPr/>
            <p:nvPr/>
          </p:nvGrpSpPr>
          <p:grpSpPr>
            <a:xfrm>
              <a:off x="-8060640" y="18593318"/>
              <a:ext cx="10146" cy="10146"/>
              <a:chOff x="-8060640" y="18593318"/>
              <a:chExt cx="10146" cy="10146"/>
            </a:xfrm>
          </p:grpSpPr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4BEC7AB0-9C91-82E0-BF02-F61936B628AB}"/>
                  </a:ext>
                </a:extLst>
              </p:cNvPr>
              <p:cNvSpPr/>
              <p:nvPr/>
            </p:nvSpPr>
            <p:spPr>
              <a:xfrm>
                <a:off x="-8060640" y="1859331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C1E51F29-E289-D16E-E1AB-CA94F1F6D946}"/>
                  </a:ext>
                </a:extLst>
              </p:cNvPr>
              <p:cNvSpPr/>
              <p:nvPr/>
            </p:nvSpPr>
            <p:spPr>
              <a:xfrm>
                <a:off x="-8058103" y="1859585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8" name="Graphic 1031">
              <a:extLst>
                <a:ext uri="{FF2B5EF4-FFF2-40B4-BE49-F238E27FC236}">
                  <a16:creationId xmlns:a16="http://schemas.microsoft.com/office/drawing/2014/main" id="{EEE0F6C5-70E4-832A-BD43-8400D3494319}"/>
                </a:ext>
              </a:extLst>
            </p:cNvPr>
            <p:cNvGrpSpPr/>
            <p:nvPr/>
          </p:nvGrpSpPr>
          <p:grpSpPr>
            <a:xfrm>
              <a:off x="-7989612" y="18588245"/>
              <a:ext cx="10146" cy="10146"/>
              <a:chOff x="-7989612" y="18588245"/>
              <a:chExt cx="10146" cy="10146"/>
            </a:xfrm>
          </p:grpSpPr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C2BEC143-1A34-42B1-8255-BD5232376B42}"/>
                  </a:ext>
                </a:extLst>
              </p:cNvPr>
              <p:cNvSpPr/>
              <p:nvPr/>
            </p:nvSpPr>
            <p:spPr>
              <a:xfrm>
                <a:off x="-7989612" y="18588245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1" y="10147"/>
                      <a:pt x="0" y="7875"/>
                      <a:pt x="0" y="5073"/>
                    </a:cubicBezTo>
                    <a:cubicBezTo>
                      <a:pt x="0" y="2272"/>
                      <a:pt x="2271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59079BF2-5535-81CE-D247-CCABC89828F5}"/>
                  </a:ext>
                </a:extLst>
              </p:cNvPr>
              <p:cNvSpPr/>
              <p:nvPr/>
            </p:nvSpPr>
            <p:spPr>
              <a:xfrm>
                <a:off x="-7987076" y="18590781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59" name="Graphic 1031">
              <a:extLst>
                <a:ext uri="{FF2B5EF4-FFF2-40B4-BE49-F238E27FC236}">
                  <a16:creationId xmlns:a16="http://schemas.microsoft.com/office/drawing/2014/main" id="{52F52207-F0C3-88D5-657D-C2844323F553}"/>
                </a:ext>
              </a:extLst>
            </p:cNvPr>
            <p:cNvGrpSpPr/>
            <p:nvPr/>
          </p:nvGrpSpPr>
          <p:grpSpPr>
            <a:xfrm>
              <a:off x="-7979466" y="18628832"/>
              <a:ext cx="10146" cy="10146"/>
              <a:chOff x="-7979466" y="18628832"/>
              <a:chExt cx="10146" cy="10146"/>
            </a:xfrm>
          </p:grpSpPr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14A0A58C-EDB2-83A5-4760-A0B003822AA5}"/>
                  </a:ext>
                </a:extLst>
              </p:cNvPr>
              <p:cNvSpPr/>
              <p:nvPr/>
            </p:nvSpPr>
            <p:spPr>
              <a:xfrm>
                <a:off x="-7979466" y="18628832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1" y="10147"/>
                      <a:pt x="0" y="7875"/>
                      <a:pt x="0" y="5073"/>
                    </a:cubicBezTo>
                    <a:cubicBezTo>
                      <a:pt x="0" y="2272"/>
                      <a:pt x="2271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3C9DB719-0273-F170-E59D-680EB297B971}"/>
                  </a:ext>
                </a:extLst>
              </p:cNvPr>
              <p:cNvSpPr/>
              <p:nvPr/>
            </p:nvSpPr>
            <p:spPr>
              <a:xfrm>
                <a:off x="-7976929" y="18631368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60" name="Graphic 1031">
              <a:extLst>
                <a:ext uri="{FF2B5EF4-FFF2-40B4-BE49-F238E27FC236}">
                  <a16:creationId xmlns:a16="http://schemas.microsoft.com/office/drawing/2014/main" id="{301D8EE0-EDE6-6123-ABC3-8CB6126AFAE7}"/>
                </a:ext>
              </a:extLst>
            </p:cNvPr>
            <p:cNvGrpSpPr/>
            <p:nvPr/>
          </p:nvGrpSpPr>
          <p:grpSpPr>
            <a:xfrm>
              <a:off x="-8020053" y="18644052"/>
              <a:ext cx="10146" cy="10146"/>
              <a:chOff x="-8020053" y="18644052"/>
              <a:chExt cx="10146" cy="10146"/>
            </a:xfrm>
          </p:grpSpPr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90E087FF-AF44-F30B-164D-4C6803A13269}"/>
                  </a:ext>
                </a:extLst>
              </p:cNvPr>
              <p:cNvSpPr/>
              <p:nvPr/>
            </p:nvSpPr>
            <p:spPr>
              <a:xfrm>
                <a:off x="-8020053" y="18644052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1" y="10147"/>
                      <a:pt x="0" y="7875"/>
                      <a:pt x="0" y="5073"/>
                    </a:cubicBezTo>
                    <a:cubicBezTo>
                      <a:pt x="0" y="2272"/>
                      <a:pt x="2271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88A70115-C250-F9AC-97FF-3C8A44BC7103}"/>
                  </a:ext>
                </a:extLst>
              </p:cNvPr>
              <p:cNvSpPr/>
              <p:nvPr/>
            </p:nvSpPr>
            <p:spPr>
              <a:xfrm>
                <a:off x="-8017516" y="18646589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61" name="Graphic 1031">
              <a:extLst>
                <a:ext uri="{FF2B5EF4-FFF2-40B4-BE49-F238E27FC236}">
                  <a16:creationId xmlns:a16="http://schemas.microsoft.com/office/drawing/2014/main" id="{B83D738B-61E1-9117-7C15-2591A1A7BAB4}"/>
                </a:ext>
              </a:extLst>
            </p:cNvPr>
            <p:cNvGrpSpPr/>
            <p:nvPr/>
          </p:nvGrpSpPr>
          <p:grpSpPr>
            <a:xfrm>
              <a:off x="-8080933" y="18654199"/>
              <a:ext cx="10146" cy="10146"/>
              <a:chOff x="-8080933" y="18654199"/>
              <a:chExt cx="10146" cy="10146"/>
            </a:xfrm>
          </p:grpSpPr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A67F754A-276A-AF5E-88A0-F6DA752E13E9}"/>
                  </a:ext>
                </a:extLst>
              </p:cNvPr>
              <p:cNvSpPr/>
              <p:nvPr/>
            </p:nvSpPr>
            <p:spPr>
              <a:xfrm>
                <a:off x="-8080933" y="18654199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31A041DB-5D57-1EBB-65CF-484BC7B5A30E}"/>
                  </a:ext>
                </a:extLst>
              </p:cNvPr>
              <p:cNvSpPr/>
              <p:nvPr/>
            </p:nvSpPr>
            <p:spPr>
              <a:xfrm>
                <a:off x="-8078396" y="18656735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62" name="Graphic 1031">
              <a:extLst>
                <a:ext uri="{FF2B5EF4-FFF2-40B4-BE49-F238E27FC236}">
                  <a16:creationId xmlns:a16="http://schemas.microsoft.com/office/drawing/2014/main" id="{BE7079F1-4AEC-9020-A921-C221BC0DB59D}"/>
                </a:ext>
              </a:extLst>
            </p:cNvPr>
            <p:cNvGrpSpPr/>
            <p:nvPr/>
          </p:nvGrpSpPr>
          <p:grpSpPr>
            <a:xfrm>
              <a:off x="-8116447" y="18517218"/>
              <a:ext cx="10146" cy="10146"/>
              <a:chOff x="-8116447" y="18517218"/>
              <a:chExt cx="10146" cy="10146"/>
            </a:xfrm>
          </p:grpSpPr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0B6250AD-4E71-EA4F-CB00-213261524315}"/>
                  </a:ext>
                </a:extLst>
              </p:cNvPr>
              <p:cNvSpPr/>
              <p:nvPr/>
            </p:nvSpPr>
            <p:spPr>
              <a:xfrm>
                <a:off x="-8116447" y="18517218"/>
                <a:ext cx="10146" cy="10146"/>
              </a:xfrm>
              <a:custGeom>
                <a:avLst/>
                <a:gdLst>
                  <a:gd name="connsiteX0" fmla="*/ 10147 w 10146"/>
                  <a:gd name="connsiteY0" fmla="*/ 5073 h 10146"/>
                  <a:gd name="connsiteX1" fmla="*/ 5073 w 10146"/>
                  <a:gd name="connsiteY1" fmla="*/ 10147 h 10146"/>
                  <a:gd name="connsiteX2" fmla="*/ 0 w 10146"/>
                  <a:gd name="connsiteY2" fmla="*/ 5073 h 10146"/>
                  <a:gd name="connsiteX3" fmla="*/ 5073 w 10146"/>
                  <a:gd name="connsiteY3" fmla="*/ 0 h 10146"/>
                  <a:gd name="connsiteX4" fmla="*/ 10147 w 10146"/>
                  <a:gd name="connsiteY4" fmla="*/ 5073 h 1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146">
                    <a:moveTo>
                      <a:pt x="10147" y="5073"/>
                    </a:moveTo>
                    <a:cubicBezTo>
                      <a:pt x="10147" y="7875"/>
                      <a:pt x="7875" y="10147"/>
                      <a:pt x="5073" y="10147"/>
                    </a:cubicBezTo>
                    <a:cubicBezTo>
                      <a:pt x="2272" y="10147"/>
                      <a:pt x="0" y="7875"/>
                      <a:pt x="0" y="5073"/>
                    </a:cubicBezTo>
                    <a:cubicBezTo>
                      <a:pt x="0" y="2272"/>
                      <a:pt x="2272" y="0"/>
                      <a:pt x="5073" y="0"/>
                    </a:cubicBezTo>
                    <a:cubicBezTo>
                      <a:pt x="7875" y="0"/>
                      <a:pt x="10147" y="2272"/>
                      <a:pt x="10147" y="5073"/>
                    </a:cubicBezTo>
                    <a:close/>
                  </a:path>
                </a:pathLst>
              </a:custGeom>
              <a:solidFill>
                <a:srgbClr val="C5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B303C068-2055-D869-3DBB-9834876A5D1A}"/>
                  </a:ext>
                </a:extLst>
              </p:cNvPr>
              <p:cNvSpPr/>
              <p:nvPr/>
            </p:nvSpPr>
            <p:spPr>
              <a:xfrm>
                <a:off x="-8113910" y="18519754"/>
                <a:ext cx="2536" cy="2536"/>
              </a:xfrm>
              <a:custGeom>
                <a:avLst/>
                <a:gdLst>
                  <a:gd name="connsiteX0" fmla="*/ 2537 w 2536"/>
                  <a:gd name="connsiteY0" fmla="*/ 1268 h 2536"/>
                  <a:gd name="connsiteX1" fmla="*/ 1268 w 2536"/>
                  <a:gd name="connsiteY1" fmla="*/ 2537 h 2536"/>
                  <a:gd name="connsiteX2" fmla="*/ 0 w 2536"/>
                  <a:gd name="connsiteY2" fmla="*/ 1268 h 2536"/>
                  <a:gd name="connsiteX3" fmla="*/ 1268 w 2536"/>
                  <a:gd name="connsiteY3" fmla="*/ 0 h 2536"/>
                  <a:gd name="connsiteX4" fmla="*/ 2537 w 2536"/>
                  <a:gd name="connsiteY4" fmla="*/ 1268 h 2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" h="2536">
                    <a:moveTo>
                      <a:pt x="2537" y="1268"/>
                    </a:moveTo>
                    <a:cubicBezTo>
                      <a:pt x="2537" y="1969"/>
                      <a:pt x="1969" y="2537"/>
                      <a:pt x="1268" y="2537"/>
                    </a:cubicBezTo>
                    <a:cubicBezTo>
                      <a:pt x="568" y="2537"/>
                      <a:pt x="0" y="1969"/>
                      <a:pt x="0" y="1268"/>
                    </a:cubicBezTo>
                    <a:cubicBezTo>
                      <a:pt x="0" y="568"/>
                      <a:pt x="568" y="0"/>
                      <a:pt x="1268" y="0"/>
                    </a:cubicBezTo>
                    <a:cubicBezTo>
                      <a:pt x="1969" y="0"/>
                      <a:pt x="2537" y="568"/>
                      <a:pt x="2537" y="1268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36688544-5835-7376-563A-FA3F8F182EBE}"/>
                </a:ext>
              </a:extLst>
            </p:cNvPr>
            <p:cNvSpPr/>
            <p:nvPr/>
          </p:nvSpPr>
          <p:spPr>
            <a:xfrm>
              <a:off x="-8727737" y="17759155"/>
              <a:ext cx="862472" cy="1217202"/>
            </a:xfrm>
            <a:custGeom>
              <a:avLst/>
              <a:gdLst>
                <a:gd name="connsiteX0" fmla="*/ 839237 w 862472"/>
                <a:gd name="connsiteY0" fmla="*/ 943799 h 1217202"/>
                <a:gd name="connsiteX1" fmla="*/ 629909 w 862472"/>
                <a:gd name="connsiteY1" fmla="*/ 537422 h 1217202"/>
                <a:gd name="connsiteX2" fmla="*/ 583437 w 862472"/>
                <a:gd name="connsiteY2" fmla="*/ 345750 h 1217202"/>
                <a:gd name="connsiteX3" fmla="*/ 583437 w 862472"/>
                <a:gd name="connsiteY3" fmla="*/ 50734 h 1217202"/>
                <a:gd name="connsiteX4" fmla="*/ 431236 w 862472"/>
                <a:gd name="connsiteY4" fmla="*/ 0 h 1217202"/>
                <a:gd name="connsiteX5" fmla="*/ 279035 w 862472"/>
                <a:gd name="connsiteY5" fmla="*/ 50734 h 1217202"/>
                <a:gd name="connsiteX6" fmla="*/ 279035 w 862472"/>
                <a:gd name="connsiteY6" fmla="*/ 345750 h 1217202"/>
                <a:gd name="connsiteX7" fmla="*/ 232563 w 862472"/>
                <a:gd name="connsiteY7" fmla="*/ 537422 h 1217202"/>
                <a:gd name="connsiteX8" fmla="*/ 23236 w 862472"/>
                <a:gd name="connsiteY8" fmla="*/ 943799 h 1217202"/>
                <a:gd name="connsiteX9" fmla="*/ 0 w 862472"/>
                <a:gd name="connsiteY9" fmla="*/ 1026951 h 1217202"/>
                <a:gd name="connsiteX10" fmla="*/ 0 w 862472"/>
                <a:gd name="connsiteY10" fmla="*/ 1065001 h 1217202"/>
                <a:gd name="connsiteX11" fmla="*/ 431236 w 862472"/>
                <a:gd name="connsiteY11" fmla="*/ 1217202 h 1217202"/>
                <a:gd name="connsiteX12" fmla="*/ 862473 w 862472"/>
                <a:gd name="connsiteY12" fmla="*/ 1065001 h 1217202"/>
                <a:gd name="connsiteX13" fmla="*/ 862473 w 862472"/>
                <a:gd name="connsiteY13" fmla="*/ 1026951 h 1217202"/>
                <a:gd name="connsiteX14" fmla="*/ 839237 w 862472"/>
                <a:gd name="connsiteY14" fmla="*/ 943799 h 121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2472" h="1217202">
                  <a:moveTo>
                    <a:pt x="839237" y="943799"/>
                  </a:moveTo>
                  <a:lnTo>
                    <a:pt x="629909" y="537422"/>
                  </a:lnTo>
                  <a:cubicBezTo>
                    <a:pt x="604238" y="487601"/>
                    <a:pt x="583437" y="401811"/>
                    <a:pt x="583437" y="345750"/>
                  </a:cubicBezTo>
                  <a:lnTo>
                    <a:pt x="583437" y="50734"/>
                  </a:lnTo>
                  <a:cubicBezTo>
                    <a:pt x="583437" y="22729"/>
                    <a:pt x="515302" y="0"/>
                    <a:pt x="431236" y="0"/>
                  </a:cubicBezTo>
                  <a:cubicBezTo>
                    <a:pt x="347171" y="0"/>
                    <a:pt x="279035" y="22729"/>
                    <a:pt x="279035" y="50734"/>
                  </a:cubicBezTo>
                  <a:lnTo>
                    <a:pt x="279035" y="345750"/>
                  </a:lnTo>
                  <a:cubicBezTo>
                    <a:pt x="279035" y="401811"/>
                    <a:pt x="258235" y="487601"/>
                    <a:pt x="232563" y="537422"/>
                  </a:cubicBezTo>
                  <a:lnTo>
                    <a:pt x="23236" y="943799"/>
                  </a:lnTo>
                  <a:cubicBezTo>
                    <a:pt x="10400" y="968709"/>
                    <a:pt x="0" y="1005947"/>
                    <a:pt x="0" y="1026951"/>
                  </a:cubicBezTo>
                  <a:lnTo>
                    <a:pt x="0" y="1065001"/>
                  </a:lnTo>
                  <a:cubicBezTo>
                    <a:pt x="0" y="1149067"/>
                    <a:pt x="193092" y="1217202"/>
                    <a:pt x="431236" y="1217202"/>
                  </a:cubicBezTo>
                  <a:cubicBezTo>
                    <a:pt x="669380" y="1217202"/>
                    <a:pt x="862473" y="1149067"/>
                    <a:pt x="862473" y="1065001"/>
                  </a:cubicBezTo>
                  <a:lnTo>
                    <a:pt x="862473" y="1026951"/>
                  </a:lnTo>
                  <a:cubicBezTo>
                    <a:pt x="862473" y="1005947"/>
                    <a:pt x="852072" y="968709"/>
                    <a:pt x="839237" y="94379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8E9E9">
                    <a:alpha val="49804"/>
                  </a:srgbClr>
                </a:gs>
                <a:gs pos="100000">
                  <a:srgbClr val="D1D3D4">
                    <a:alpha val="0"/>
                  </a:srgbClr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DB7C7EF-F5EC-D44C-1A1A-C587D60E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492840" y="17611368"/>
              <a:ext cx="775616" cy="1512269"/>
            </a:xfrm>
            <a:custGeom>
              <a:avLst/>
              <a:gdLst>
                <a:gd name="connsiteX0" fmla="*/ 178 w 775616"/>
                <a:gd name="connsiteY0" fmla="*/ -210 h 1512269"/>
                <a:gd name="connsiteX1" fmla="*/ 775795 w 775616"/>
                <a:gd name="connsiteY1" fmla="*/ -210 h 1512269"/>
                <a:gd name="connsiteX2" fmla="*/ 775795 w 775616"/>
                <a:gd name="connsiteY2" fmla="*/ 1512059 h 1512269"/>
                <a:gd name="connsiteX3" fmla="*/ 178 w 775616"/>
                <a:gd name="connsiteY3" fmla="*/ 1512059 h 151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5616" h="1512269">
                  <a:moveTo>
                    <a:pt x="178" y="-210"/>
                  </a:moveTo>
                  <a:lnTo>
                    <a:pt x="775795" y="-210"/>
                  </a:lnTo>
                  <a:lnTo>
                    <a:pt x="775795" y="1512059"/>
                  </a:lnTo>
                  <a:lnTo>
                    <a:pt x="178" y="1512059"/>
                  </a:lnTo>
                  <a:close/>
                </a:path>
              </a:pathLst>
            </a:cu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C17C783-A48A-1E1D-8E56-23D1B054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875169" y="17611368"/>
              <a:ext cx="787792" cy="1512269"/>
            </a:xfrm>
            <a:custGeom>
              <a:avLst/>
              <a:gdLst>
                <a:gd name="connsiteX0" fmla="*/ 99 w 787792"/>
                <a:gd name="connsiteY0" fmla="*/ -210 h 1512269"/>
                <a:gd name="connsiteX1" fmla="*/ 787891 w 787792"/>
                <a:gd name="connsiteY1" fmla="*/ -210 h 1512269"/>
                <a:gd name="connsiteX2" fmla="*/ 787891 w 787792"/>
                <a:gd name="connsiteY2" fmla="*/ 1512059 h 1512269"/>
                <a:gd name="connsiteX3" fmla="*/ 99 w 787792"/>
                <a:gd name="connsiteY3" fmla="*/ 1512059 h 151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792" h="1512269">
                  <a:moveTo>
                    <a:pt x="99" y="-210"/>
                  </a:moveTo>
                  <a:lnTo>
                    <a:pt x="787891" y="-210"/>
                  </a:lnTo>
                  <a:lnTo>
                    <a:pt x="787891" y="1512059"/>
                  </a:lnTo>
                  <a:lnTo>
                    <a:pt x="99" y="1512059"/>
                  </a:lnTo>
                  <a:close/>
                </a:path>
              </a:pathLst>
            </a:custGeom>
          </p:spPr>
        </p:pic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6B590F8-5924-A430-9D6E-38D7CCDECDC9}"/>
                </a:ext>
              </a:extLst>
            </p:cNvPr>
            <p:cNvSpPr/>
            <p:nvPr/>
          </p:nvSpPr>
          <p:spPr>
            <a:xfrm>
              <a:off x="-8727787" y="17759155"/>
              <a:ext cx="456603" cy="1217202"/>
            </a:xfrm>
            <a:custGeom>
              <a:avLst/>
              <a:gdLst>
                <a:gd name="connsiteX0" fmla="*/ 50734 w 456603"/>
                <a:gd name="connsiteY0" fmla="*/ 1065001 h 1217202"/>
                <a:gd name="connsiteX1" fmla="*/ 50734 w 456603"/>
                <a:gd name="connsiteY1" fmla="*/ 1026951 h 1217202"/>
                <a:gd name="connsiteX2" fmla="*/ 73970 w 456603"/>
                <a:gd name="connsiteY2" fmla="*/ 943799 h 1217202"/>
                <a:gd name="connsiteX3" fmla="*/ 283297 w 456603"/>
                <a:gd name="connsiteY3" fmla="*/ 537422 h 1217202"/>
                <a:gd name="connsiteX4" fmla="*/ 329769 w 456603"/>
                <a:gd name="connsiteY4" fmla="*/ 345750 h 1217202"/>
                <a:gd name="connsiteX5" fmla="*/ 329769 w 456603"/>
                <a:gd name="connsiteY5" fmla="*/ 50734 h 1217202"/>
                <a:gd name="connsiteX6" fmla="*/ 456603 w 456603"/>
                <a:gd name="connsiteY6" fmla="*/ 710 h 1217202"/>
                <a:gd name="connsiteX7" fmla="*/ 431236 w 456603"/>
                <a:gd name="connsiteY7" fmla="*/ 0 h 1217202"/>
                <a:gd name="connsiteX8" fmla="*/ 279035 w 456603"/>
                <a:gd name="connsiteY8" fmla="*/ 50734 h 1217202"/>
                <a:gd name="connsiteX9" fmla="*/ 279035 w 456603"/>
                <a:gd name="connsiteY9" fmla="*/ 345750 h 1217202"/>
                <a:gd name="connsiteX10" fmla="*/ 232563 w 456603"/>
                <a:gd name="connsiteY10" fmla="*/ 537422 h 1217202"/>
                <a:gd name="connsiteX11" fmla="*/ 23236 w 456603"/>
                <a:gd name="connsiteY11" fmla="*/ 943799 h 1217202"/>
                <a:gd name="connsiteX12" fmla="*/ 0 w 456603"/>
                <a:gd name="connsiteY12" fmla="*/ 1026951 h 1217202"/>
                <a:gd name="connsiteX13" fmla="*/ 0 w 456603"/>
                <a:gd name="connsiteY13" fmla="*/ 1065001 h 1217202"/>
                <a:gd name="connsiteX14" fmla="*/ 431236 w 456603"/>
                <a:gd name="connsiteY14" fmla="*/ 1217202 h 1217202"/>
                <a:gd name="connsiteX15" fmla="*/ 456603 w 456603"/>
                <a:gd name="connsiteY15" fmla="*/ 1216898 h 1217202"/>
                <a:gd name="connsiteX16" fmla="*/ 50734 w 456603"/>
                <a:gd name="connsiteY16" fmla="*/ 1065001 h 121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56603" h="1217202">
                  <a:moveTo>
                    <a:pt x="50734" y="1065001"/>
                  </a:moveTo>
                  <a:lnTo>
                    <a:pt x="50734" y="1026951"/>
                  </a:lnTo>
                  <a:cubicBezTo>
                    <a:pt x="50734" y="1005947"/>
                    <a:pt x="61134" y="968709"/>
                    <a:pt x="73970" y="943799"/>
                  </a:cubicBezTo>
                  <a:lnTo>
                    <a:pt x="283297" y="537422"/>
                  </a:lnTo>
                  <a:cubicBezTo>
                    <a:pt x="308968" y="487601"/>
                    <a:pt x="329769" y="401811"/>
                    <a:pt x="329769" y="345750"/>
                  </a:cubicBezTo>
                  <a:lnTo>
                    <a:pt x="329769" y="50734"/>
                  </a:lnTo>
                  <a:cubicBezTo>
                    <a:pt x="329769" y="25621"/>
                    <a:pt x="384612" y="4718"/>
                    <a:pt x="456603" y="710"/>
                  </a:cubicBezTo>
                  <a:cubicBezTo>
                    <a:pt x="448334" y="254"/>
                    <a:pt x="439861" y="0"/>
                    <a:pt x="431236" y="0"/>
                  </a:cubicBezTo>
                  <a:cubicBezTo>
                    <a:pt x="347171" y="0"/>
                    <a:pt x="279035" y="22729"/>
                    <a:pt x="279035" y="50734"/>
                  </a:cubicBezTo>
                  <a:lnTo>
                    <a:pt x="279035" y="345750"/>
                  </a:lnTo>
                  <a:cubicBezTo>
                    <a:pt x="279035" y="401811"/>
                    <a:pt x="258234" y="487601"/>
                    <a:pt x="232563" y="537422"/>
                  </a:cubicBezTo>
                  <a:lnTo>
                    <a:pt x="23236" y="943799"/>
                  </a:lnTo>
                  <a:cubicBezTo>
                    <a:pt x="10400" y="968709"/>
                    <a:pt x="0" y="1005947"/>
                    <a:pt x="0" y="1026951"/>
                  </a:cubicBezTo>
                  <a:lnTo>
                    <a:pt x="0" y="1065001"/>
                  </a:lnTo>
                  <a:cubicBezTo>
                    <a:pt x="0" y="1149067"/>
                    <a:pt x="193092" y="1217202"/>
                    <a:pt x="431236" y="1217202"/>
                  </a:cubicBezTo>
                  <a:cubicBezTo>
                    <a:pt x="439760" y="1217202"/>
                    <a:pt x="448181" y="1217101"/>
                    <a:pt x="456603" y="1216898"/>
                  </a:cubicBezTo>
                  <a:cubicBezTo>
                    <a:pt x="230229" y="1212281"/>
                    <a:pt x="50734" y="1146023"/>
                    <a:pt x="50734" y="106500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8E9E9">
                    <a:alpha val="49804"/>
                  </a:srgbClr>
                </a:gs>
                <a:gs pos="100000">
                  <a:srgbClr val="D1D3D4">
                    <a:alpha val="0"/>
                  </a:srgbClr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BB823E3-9929-C2FA-C30B-D64B896D647A}"/>
                </a:ext>
              </a:extLst>
            </p:cNvPr>
            <p:cNvSpPr/>
            <p:nvPr/>
          </p:nvSpPr>
          <p:spPr>
            <a:xfrm>
              <a:off x="-8727787" y="17759155"/>
              <a:ext cx="481969" cy="1217202"/>
            </a:xfrm>
            <a:custGeom>
              <a:avLst/>
              <a:gdLst>
                <a:gd name="connsiteX0" fmla="*/ 101467 w 481969"/>
                <a:gd name="connsiteY0" fmla="*/ 1065001 h 1217202"/>
                <a:gd name="connsiteX1" fmla="*/ 101467 w 481969"/>
                <a:gd name="connsiteY1" fmla="*/ 1026951 h 1217202"/>
                <a:gd name="connsiteX2" fmla="*/ 124703 w 481969"/>
                <a:gd name="connsiteY2" fmla="*/ 943799 h 1217202"/>
                <a:gd name="connsiteX3" fmla="*/ 334031 w 481969"/>
                <a:gd name="connsiteY3" fmla="*/ 537422 h 1217202"/>
                <a:gd name="connsiteX4" fmla="*/ 380503 w 481969"/>
                <a:gd name="connsiteY4" fmla="*/ 345750 h 1217202"/>
                <a:gd name="connsiteX5" fmla="*/ 380503 w 481969"/>
                <a:gd name="connsiteY5" fmla="*/ 50734 h 1217202"/>
                <a:gd name="connsiteX6" fmla="*/ 481970 w 481969"/>
                <a:gd name="connsiteY6" fmla="*/ 2892 h 1217202"/>
                <a:gd name="connsiteX7" fmla="*/ 431236 w 481969"/>
                <a:gd name="connsiteY7" fmla="*/ 0 h 1217202"/>
                <a:gd name="connsiteX8" fmla="*/ 279035 w 481969"/>
                <a:gd name="connsiteY8" fmla="*/ 50734 h 1217202"/>
                <a:gd name="connsiteX9" fmla="*/ 279035 w 481969"/>
                <a:gd name="connsiteY9" fmla="*/ 345750 h 1217202"/>
                <a:gd name="connsiteX10" fmla="*/ 232563 w 481969"/>
                <a:gd name="connsiteY10" fmla="*/ 537422 h 1217202"/>
                <a:gd name="connsiteX11" fmla="*/ 23236 w 481969"/>
                <a:gd name="connsiteY11" fmla="*/ 943799 h 1217202"/>
                <a:gd name="connsiteX12" fmla="*/ 0 w 481969"/>
                <a:gd name="connsiteY12" fmla="*/ 1026951 h 1217202"/>
                <a:gd name="connsiteX13" fmla="*/ 0 w 481969"/>
                <a:gd name="connsiteY13" fmla="*/ 1065001 h 1217202"/>
                <a:gd name="connsiteX14" fmla="*/ 431236 w 481969"/>
                <a:gd name="connsiteY14" fmla="*/ 1217202 h 1217202"/>
                <a:gd name="connsiteX15" fmla="*/ 481970 w 481969"/>
                <a:gd name="connsiteY15" fmla="*/ 1216137 h 1217202"/>
                <a:gd name="connsiteX16" fmla="*/ 101467 w 481969"/>
                <a:gd name="connsiteY16" fmla="*/ 1065001 h 121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1969" h="1217202">
                  <a:moveTo>
                    <a:pt x="101467" y="1065001"/>
                  </a:moveTo>
                  <a:lnTo>
                    <a:pt x="101467" y="1026951"/>
                  </a:lnTo>
                  <a:cubicBezTo>
                    <a:pt x="101467" y="1005947"/>
                    <a:pt x="111868" y="968709"/>
                    <a:pt x="124703" y="943799"/>
                  </a:cubicBezTo>
                  <a:lnTo>
                    <a:pt x="334031" y="537422"/>
                  </a:lnTo>
                  <a:cubicBezTo>
                    <a:pt x="359702" y="487601"/>
                    <a:pt x="380503" y="401811"/>
                    <a:pt x="380503" y="345750"/>
                  </a:cubicBezTo>
                  <a:lnTo>
                    <a:pt x="380503" y="50734"/>
                  </a:lnTo>
                  <a:cubicBezTo>
                    <a:pt x="380503" y="28664"/>
                    <a:pt x="422865" y="9842"/>
                    <a:pt x="481970" y="2892"/>
                  </a:cubicBezTo>
                  <a:cubicBezTo>
                    <a:pt x="466090" y="1015"/>
                    <a:pt x="449044" y="0"/>
                    <a:pt x="431236" y="0"/>
                  </a:cubicBezTo>
                  <a:cubicBezTo>
                    <a:pt x="347171" y="0"/>
                    <a:pt x="279035" y="22729"/>
                    <a:pt x="279035" y="50734"/>
                  </a:cubicBezTo>
                  <a:lnTo>
                    <a:pt x="279035" y="345750"/>
                  </a:lnTo>
                  <a:cubicBezTo>
                    <a:pt x="279035" y="401811"/>
                    <a:pt x="258234" y="487601"/>
                    <a:pt x="232563" y="537422"/>
                  </a:cubicBezTo>
                  <a:lnTo>
                    <a:pt x="23236" y="943799"/>
                  </a:lnTo>
                  <a:cubicBezTo>
                    <a:pt x="10400" y="968709"/>
                    <a:pt x="0" y="1005947"/>
                    <a:pt x="0" y="1026951"/>
                  </a:cubicBezTo>
                  <a:lnTo>
                    <a:pt x="0" y="1065001"/>
                  </a:lnTo>
                  <a:cubicBezTo>
                    <a:pt x="0" y="1149067"/>
                    <a:pt x="193092" y="1217202"/>
                    <a:pt x="431236" y="1217202"/>
                  </a:cubicBezTo>
                  <a:cubicBezTo>
                    <a:pt x="448435" y="1217202"/>
                    <a:pt x="465329" y="1216797"/>
                    <a:pt x="481970" y="1216137"/>
                  </a:cubicBezTo>
                  <a:cubicBezTo>
                    <a:pt x="267722" y="1207259"/>
                    <a:pt x="101467" y="1143030"/>
                    <a:pt x="101467" y="106500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8E9E9">
                    <a:alpha val="49804"/>
                  </a:srgbClr>
                </a:gs>
                <a:gs pos="100000">
                  <a:srgbClr val="D1D3D4">
                    <a:alpha val="0"/>
                  </a:srgbClr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5CFD43-8492-2AA4-4118-61DF991A41BA}"/>
                </a:ext>
              </a:extLst>
            </p:cNvPr>
            <p:cNvSpPr/>
            <p:nvPr/>
          </p:nvSpPr>
          <p:spPr>
            <a:xfrm>
              <a:off x="-8672538" y="17770367"/>
              <a:ext cx="807274" cy="1205990"/>
            </a:xfrm>
            <a:custGeom>
              <a:avLst/>
              <a:gdLst>
                <a:gd name="connsiteX0" fmla="*/ 784038 w 807274"/>
                <a:gd name="connsiteY0" fmla="*/ 932586 h 1205990"/>
                <a:gd name="connsiteX1" fmla="*/ 574711 w 807274"/>
                <a:gd name="connsiteY1" fmla="*/ 526210 h 1205990"/>
                <a:gd name="connsiteX2" fmla="*/ 528239 w 807274"/>
                <a:gd name="connsiteY2" fmla="*/ 334538 h 1205990"/>
                <a:gd name="connsiteX3" fmla="*/ 528239 w 807274"/>
                <a:gd name="connsiteY3" fmla="*/ 39522 h 1205990"/>
                <a:gd name="connsiteX4" fmla="*/ 471468 w 807274"/>
                <a:gd name="connsiteY4" fmla="*/ 0 h 1205990"/>
                <a:gd name="connsiteX5" fmla="*/ 477505 w 807274"/>
                <a:gd name="connsiteY5" fmla="*/ 14155 h 1205990"/>
                <a:gd name="connsiteX6" fmla="*/ 477505 w 807274"/>
                <a:gd name="connsiteY6" fmla="*/ 309171 h 1205990"/>
                <a:gd name="connsiteX7" fmla="*/ 523977 w 807274"/>
                <a:gd name="connsiteY7" fmla="*/ 500843 h 1205990"/>
                <a:gd name="connsiteX8" fmla="*/ 733305 w 807274"/>
                <a:gd name="connsiteY8" fmla="*/ 907220 h 1205990"/>
                <a:gd name="connsiteX9" fmla="*/ 756541 w 807274"/>
                <a:gd name="connsiteY9" fmla="*/ 990372 h 1205990"/>
                <a:gd name="connsiteX10" fmla="*/ 756541 w 807274"/>
                <a:gd name="connsiteY10" fmla="*/ 1028422 h 1205990"/>
                <a:gd name="connsiteX11" fmla="*/ 325304 w 807274"/>
                <a:gd name="connsiteY11" fmla="*/ 1180623 h 1205990"/>
                <a:gd name="connsiteX12" fmla="*/ 0 w 807274"/>
                <a:gd name="connsiteY12" fmla="*/ 1128266 h 1205990"/>
                <a:gd name="connsiteX13" fmla="*/ 376038 w 807274"/>
                <a:gd name="connsiteY13" fmla="*/ 1205990 h 1205990"/>
                <a:gd name="connsiteX14" fmla="*/ 807275 w 807274"/>
                <a:gd name="connsiteY14" fmla="*/ 1053789 h 1205990"/>
                <a:gd name="connsiteX15" fmla="*/ 807275 w 807274"/>
                <a:gd name="connsiteY15" fmla="*/ 1015739 h 1205990"/>
                <a:gd name="connsiteX16" fmla="*/ 784038 w 807274"/>
                <a:gd name="connsiteY16" fmla="*/ 932586 h 12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7274" h="1205990">
                  <a:moveTo>
                    <a:pt x="784038" y="932586"/>
                  </a:moveTo>
                  <a:lnTo>
                    <a:pt x="574711" y="526210"/>
                  </a:lnTo>
                  <a:cubicBezTo>
                    <a:pt x="549040" y="476389"/>
                    <a:pt x="528239" y="390599"/>
                    <a:pt x="528239" y="334538"/>
                  </a:cubicBezTo>
                  <a:lnTo>
                    <a:pt x="528239" y="39522"/>
                  </a:lnTo>
                  <a:cubicBezTo>
                    <a:pt x="528239" y="23540"/>
                    <a:pt x="506068" y="9284"/>
                    <a:pt x="471468" y="0"/>
                  </a:cubicBezTo>
                  <a:cubicBezTo>
                    <a:pt x="475375" y="4515"/>
                    <a:pt x="477505" y="9234"/>
                    <a:pt x="477505" y="14155"/>
                  </a:cubicBezTo>
                  <a:lnTo>
                    <a:pt x="477505" y="309171"/>
                  </a:lnTo>
                  <a:cubicBezTo>
                    <a:pt x="477505" y="365232"/>
                    <a:pt x="498306" y="451022"/>
                    <a:pt x="523977" y="500843"/>
                  </a:cubicBezTo>
                  <a:lnTo>
                    <a:pt x="733305" y="907220"/>
                  </a:lnTo>
                  <a:cubicBezTo>
                    <a:pt x="746140" y="932130"/>
                    <a:pt x="756541" y="969368"/>
                    <a:pt x="756541" y="990372"/>
                  </a:cubicBezTo>
                  <a:lnTo>
                    <a:pt x="756541" y="1028422"/>
                  </a:lnTo>
                  <a:cubicBezTo>
                    <a:pt x="756541" y="1112488"/>
                    <a:pt x="563448" y="1180623"/>
                    <a:pt x="325304" y="1180623"/>
                  </a:cubicBezTo>
                  <a:cubicBezTo>
                    <a:pt x="195426" y="1180623"/>
                    <a:pt x="79094" y="1160330"/>
                    <a:pt x="0" y="1128266"/>
                  </a:cubicBezTo>
                  <a:cubicBezTo>
                    <a:pt x="73919" y="1174637"/>
                    <a:pt x="214553" y="1205990"/>
                    <a:pt x="376038" y="1205990"/>
                  </a:cubicBezTo>
                  <a:cubicBezTo>
                    <a:pt x="614182" y="1205990"/>
                    <a:pt x="807275" y="1137855"/>
                    <a:pt x="807275" y="1053789"/>
                  </a:cubicBezTo>
                  <a:lnTo>
                    <a:pt x="807275" y="1015739"/>
                  </a:lnTo>
                  <a:cubicBezTo>
                    <a:pt x="807275" y="994735"/>
                    <a:pt x="796874" y="957497"/>
                    <a:pt x="784038" y="932586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8E9E9">
                    <a:alpha val="49804"/>
                  </a:srgbClr>
                </a:gs>
                <a:gs pos="100000">
                  <a:srgbClr val="D1D3D4">
                    <a:alpha val="0"/>
                  </a:srgbClr>
                </a:gs>
              </a:gsLst>
              <a:lin ang="162000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F9C3A17-A3FB-EF0D-FF81-859D7BDF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735144" y="18046054"/>
              <a:ext cx="876678" cy="946081"/>
            </a:xfrm>
            <a:custGeom>
              <a:avLst/>
              <a:gdLst>
                <a:gd name="connsiteX0" fmla="*/ 99 w 876678"/>
                <a:gd name="connsiteY0" fmla="*/ 52 h 946081"/>
                <a:gd name="connsiteX1" fmla="*/ 876777 w 876678"/>
                <a:gd name="connsiteY1" fmla="*/ 52 h 946081"/>
                <a:gd name="connsiteX2" fmla="*/ 876777 w 876678"/>
                <a:gd name="connsiteY2" fmla="*/ 946134 h 946081"/>
                <a:gd name="connsiteX3" fmla="*/ 99 w 876678"/>
                <a:gd name="connsiteY3" fmla="*/ 946134 h 94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678" h="946081">
                  <a:moveTo>
                    <a:pt x="99" y="52"/>
                  </a:moveTo>
                  <a:lnTo>
                    <a:pt x="876777" y="52"/>
                  </a:lnTo>
                  <a:lnTo>
                    <a:pt x="876777" y="946134"/>
                  </a:lnTo>
                  <a:lnTo>
                    <a:pt x="99" y="946134"/>
                  </a:lnTo>
                  <a:close/>
                </a:path>
              </a:pathLst>
            </a:custGeom>
          </p:spPr>
        </p:pic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4A5D2C8-8D6E-26AD-43B7-B1E368669ACB}"/>
                </a:ext>
              </a:extLst>
            </p:cNvPr>
            <p:cNvSpPr/>
            <p:nvPr/>
          </p:nvSpPr>
          <p:spPr>
            <a:xfrm>
              <a:off x="-8448955" y="17759206"/>
              <a:ext cx="347931" cy="530927"/>
            </a:xfrm>
            <a:custGeom>
              <a:avLst/>
              <a:gdLst>
                <a:gd name="connsiteX0" fmla="*/ 203 w 347931"/>
                <a:gd name="connsiteY0" fmla="*/ 354679 h 530927"/>
                <a:gd name="connsiteX1" fmla="*/ 347932 w 347931"/>
                <a:gd name="connsiteY1" fmla="*/ 530928 h 530927"/>
                <a:gd name="connsiteX2" fmla="*/ 304605 w 347931"/>
                <a:gd name="connsiteY2" fmla="*/ 345750 h 530927"/>
                <a:gd name="connsiteX3" fmla="*/ 304605 w 347931"/>
                <a:gd name="connsiteY3" fmla="*/ 50734 h 530927"/>
                <a:gd name="connsiteX4" fmla="*/ 152404 w 347931"/>
                <a:gd name="connsiteY4" fmla="*/ 0 h 530927"/>
                <a:gd name="connsiteX5" fmla="*/ 203 w 347931"/>
                <a:gd name="connsiteY5" fmla="*/ 50734 h 530927"/>
                <a:gd name="connsiteX6" fmla="*/ 203 w 347931"/>
                <a:gd name="connsiteY6" fmla="*/ 345750 h 530927"/>
                <a:gd name="connsiteX7" fmla="*/ 0 w 347931"/>
                <a:gd name="connsiteY7" fmla="*/ 354730 h 530927"/>
                <a:gd name="connsiteX8" fmla="*/ 203 w 347931"/>
                <a:gd name="connsiteY8" fmla="*/ 354730 h 53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931" h="530927">
                  <a:moveTo>
                    <a:pt x="203" y="354679"/>
                  </a:moveTo>
                  <a:cubicBezTo>
                    <a:pt x="142967" y="354679"/>
                    <a:pt x="269447" y="424083"/>
                    <a:pt x="347932" y="530928"/>
                  </a:cubicBezTo>
                  <a:cubicBezTo>
                    <a:pt x="323732" y="480448"/>
                    <a:pt x="304605" y="399426"/>
                    <a:pt x="304605" y="345750"/>
                  </a:cubicBezTo>
                  <a:lnTo>
                    <a:pt x="304605" y="50734"/>
                  </a:lnTo>
                  <a:cubicBezTo>
                    <a:pt x="304605" y="22729"/>
                    <a:pt x="236470" y="0"/>
                    <a:pt x="152404" y="0"/>
                  </a:cubicBezTo>
                  <a:cubicBezTo>
                    <a:pt x="68338" y="0"/>
                    <a:pt x="203" y="22729"/>
                    <a:pt x="203" y="50734"/>
                  </a:cubicBezTo>
                  <a:lnTo>
                    <a:pt x="203" y="345750"/>
                  </a:lnTo>
                  <a:cubicBezTo>
                    <a:pt x="203" y="348642"/>
                    <a:pt x="101" y="351686"/>
                    <a:pt x="0" y="354730"/>
                  </a:cubicBezTo>
                  <a:cubicBezTo>
                    <a:pt x="51" y="354730"/>
                    <a:pt x="152" y="354730"/>
                    <a:pt x="203" y="35473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E8E9E9">
                    <a:alpha val="49804"/>
                  </a:srgbClr>
                </a:gs>
                <a:gs pos="100000">
                  <a:srgbClr val="D1D3D4">
                    <a:alpha val="0"/>
                  </a:srgbClr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71" name="Graphic 1031">
              <a:extLst>
                <a:ext uri="{FF2B5EF4-FFF2-40B4-BE49-F238E27FC236}">
                  <a16:creationId xmlns:a16="http://schemas.microsoft.com/office/drawing/2014/main" id="{34DD13BB-CBC9-F6B5-3F63-4F6764DE5891}"/>
                </a:ext>
              </a:extLst>
            </p:cNvPr>
            <p:cNvGrpSpPr/>
            <p:nvPr/>
          </p:nvGrpSpPr>
          <p:grpSpPr>
            <a:xfrm>
              <a:off x="-8727787" y="17759155"/>
              <a:ext cx="862472" cy="1217202"/>
              <a:chOff x="-8727787" y="17759155"/>
              <a:chExt cx="862472" cy="1217202"/>
            </a:xfrm>
            <a:solidFill>
              <a:srgbClr val="FFFFFF"/>
            </a:solidFill>
          </p:grpSpPr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AC1E81F8-220C-FAD6-3E44-2EE41926C6EF}"/>
                  </a:ext>
                </a:extLst>
              </p:cNvPr>
              <p:cNvSpPr/>
              <p:nvPr/>
            </p:nvSpPr>
            <p:spPr>
              <a:xfrm>
                <a:off x="-8727787" y="17759155"/>
                <a:ext cx="862472" cy="1217202"/>
              </a:xfrm>
              <a:custGeom>
                <a:avLst/>
                <a:gdLst>
                  <a:gd name="connsiteX0" fmla="*/ 431236 w 862472"/>
                  <a:gd name="connsiteY0" fmla="*/ 20293 h 1217202"/>
                  <a:gd name="connsiteX1" fmla="*/ 563144 w 862472"/>
                  <a:gd name="connsiteY1" fmla="*/ 51241 h 1217202"/>
                  <a:gd name="connsiteX2" fmla="*/ 563144 w 862472"/>
                  <a:gd name="connsiteY2" fmla="*/ 345750 h 1217202"/>
                  <a:gd name="connsiteX3" fmla="*/ 611848 w 862472"/>
                  <a:gd name="connsiteY3" fmla="*/ 546706 h 1217202"/>
                  <a:gd name="connsiteX4" fmla="*/ 821175 w 862472"/>
                  <a:gd name="connsiteY4" fmla="*/ 953083 h 1217202"/>
                  <a:gd name="connsiteX5" fmla="*/ 842179 w 862472"/>
                  <a:gd name="connsiteY5" fmla="*/ 1026951 h 1217202"/>
                  <a:gd name="connsiteX6" fmla="*/ 842179 w 862472"/>
                  <a:gd name="connsiteY6" fmla="*/ 1065001 h 1217202"/>
                  <a:gd name="connsiteX7" fmla="*/ 729398 w 862472"/>
                  <a:gd name="connsiteY7" fmla="*/ 1153481 h 1217202"/>
                  <a:gd name="connsiteX8" fmla="*/ 431236 w 862472"/>
                  <a:gd name="connsiteY8" fmla="*/ 1196909 h 1217202"/>
                  <a:gd name="connsiteX9" fmla="*/ 133074 w 862472"/>
                  <a:gd name="connsiteY9" fmla="*/ 1153481 h 1217202"/>
                  <a:gd name="connsiteX10" fmla="*/ 20293 w 862472"/>
                  <a:gd name="connsiteY10" fmla="*/ 1065001 h 1217202"/>
                  <a:gd name="connsiteX11" fmla="*/ 20293 w 862472"/>
                  <a:gd name="connsiteY11" fmla="*/ 1026951 h 1217202"/>
                  <a:gd name="connsiteX12" fmla="*/ 41297 w 862472"/>
                  <a:gd name="connsiteY12" fmla="*/ 953083 h 1217202"/>
                  <a:gd name="connsiteX13" fmla="*/ 250624 w 862472"/>
                  <a:gd name="connsiteY13" fmla="*/ 546706 h 1217202"/>
                  <a:gd name="connsiteX14" fmla="*/ 299329 w 862472"/>
                  <a:gd name="connsiteY14" fmla="*/ 345750 h 1217202"/>
                  <a:gd name="connsiteX15" fmla="*/ 299329 w 862472"/>
                  <a:gd name="connsiteY15" fmla="*/ 51241 h 1217202"/>
                  <a:gd name="connsiteX16" fmla="*/ 431236 w 862472"/>
                  <a:gd name="connsiteY16" fmla="*/ 20293 h 1217202"/>
                  <a:gd name="connsiteX17" fmla="*/ 431236 w 862472"/>
                  <a:gd name="connsiteY17" fmla="*/ 0 h 1217202"/>
                  <a:gd name="connsiteX18" fmla="*/ 279035 w 862472"/>
                  <a:gd name="connsiteY18" fmla="*/ 50734 h 1217202"/>
                  <a:gd name="connsiteX19" fmla="*/ 279035 w 862472"/>
                  <a:gd name="connsiteY19" fmla="*/ 345750 h 1217202"/>
                  <a:gd name="connsiteX20" fmla="*/ 232563 w 862472"/>
                  <a:gd name="connsiteY20" fmla="*/ 537422 h 1217202"/>
                  <a:gd name="connsiteX21" fmla="*/ 23236 w 862472"/>
                  <a:gd name="connsiteY21" fmla="*/ 943799 h 1217202"/>
                  <a:gd name="connsiteX22" fmla="*/ 0 w 862472"/>
                  <a:gd name="connsiteY22" fmla="*/ 1026951 h 1217202"/>
                  <a:gd name="connsiteX23" fmla="*/ 0 w 862472"/>
                  <a:gd name="connsiteY23" fmla="*/ 1065001 h 1217202"/>
                  <a:gd name="connsiteX24" fmla="*/ 431236 w 862472"/>
                  <a:gd name="connsiteY24" fmla="*/ 1217202 h 1217202"/>
                  <a:gd name="connsiteX25" fmla="*/ 862473 w 862472"/>
                  <a:gd name="connsiteY25" fmla="*/ 1065001 h 1217202"/>
                  <a:gd name="connsiteX26" fmla="*/ 862473 w 862472"/>
                  <a:gd name="connsiteY26" fmla="*/ 1026951 h 1217202"/>
                  <a:gd name="connsiteX27" fmla="*/ 839237 w 862472"/>
                  <a:gd name="connsiteY27" fmla="*/ 943799 h 1217202"/>
                  <a:gd name="connsiteX28" fmla="*/ 629909 w 862472"/>
                  <a:gd name="connsiteY28" fmla="*/ 537422 h 1217202"/>
                  <a:gd name="connsiteX29" fmla="*/ 583437 w 862472"/>
                  <a:gd name="connsiteY29" fmla="*/ 345750 h 1217202"/>
                  <a:gd name="connsiteX30" fmla="*/ 583437 w 862472"/>
                  <a:gd name="connsiteY30" fmla="*/ 50734 h 1217202"/>
                  <a:gd name="connsiteX31" fmla="*/ 431236 w 862472"/>
                  <a:gd name="connsiteY31" fmla="*/ 0 h 1217202"/>
                  <a:gd name="connsiteX32" fmla="*/ 431236 w 862472"/>
                  <a:gd name="connsiteY32" fmla="*/ 0 h 121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62472" h="1217202">
                    <a:moveTo>
                      <a:pt x="431236" y="20293"/>
                    </a:moveTo>
                    <a:cubicBezTo>
                      <a:pt x="514744" y="20293"/>
                      <a:pt x="558984" y="42210"/>
                      <a:pt x="563144" y="51241"/>
                    </a:cubicBezTo>
                    <a:lnTo>
                      <a:pt x="563144" y="345750"/>
                    </a:lnTo>
                    <a:cubicBezTo>
                      <a:pt x="563144" y="405413"/>
                      <a:pt x="584554" y="493689"/>
                      <a:pt x="611848" y="546706"/>
                    </a:cubicBezTo>
                    <a:lnTo>
                      <a:pt x="821175" y="953083"/>
                    </a:lnTo>
                    <a:cubicBezTo>
                      <a:pt x="832337" y="974797"/>
                      <a:pt x="842179" y="1009296"/>
                      <a:pt x="842179" y="1026951"/>
                    </a:cubicBezTo>
                    <a:lnTo>
                      <a:pt x="842179" y="1065001"/>
                    </a:lnTo>
                    <a:cubicBezTo>
                      <a:pt x="842179" y="1095492"/>
                      <a:pt x="800019" y="1128571"/>
                      <a:pt x="729398" y="1153481"/>
                    </a:cubicBezTo>
                    <a:cubicBezTo>
                      <a:pt x="650051" y="1181486"/>
                      <a:pt x="544169" y="1196909"/>
                      <a:pt x="431236" y="1196909"/>
                    </a:cubicBezTo>
                    <a:cubicBezTo>
                      <a:pt x="318303" y="1196909"/>
                      <a:pt x="212371" y="1181486"/>
                      <a:pt x="133074" y="1153481"/>
                    </a:cubicBezTo>
                    <a:cubicBezTo>
                      <a:pt x="62453" y="1128571"/>
                      <a:pt x="20293" y="1095492"/>
                      <a:pt x="20293" y="1065001"/>
                    </a:cubicBezTo>
                    <a:lnTo>
                      <a:pt x="20293" y="1026951"/>
                    </a:lnTo>
                    <a:cubicBezTo>
                      <a:pt x="20293" y="1009296"/>
                      <a:pt x="30085" y="974797"/>
                      <a:pt x="41297" y="953083"/>
                    </a:cubicBezTo>
                    <a:lnTo>
                      <a:pt x="250624" y="546706"/>
                    </a:lnTo>
                    <a:cubicBezTo>
                      <a:pt x="277919" y="493689"/>
                      <a:pt x="299329" y="405413"/>
                      <a:pt x="299329" y="345750"/>
                    </a:cubicBezTo>
                    <a:lnTo>
                      <a:pt x="299329" y="51241"/>
                    </a:lnTo>
                    <a:cubicBezTo>
                      <a:pt x="303489" y="42210"/>
                      <a:pt x="347729" y="20293"/>
                      <a:pt x="431236" y="20293"/>
                    </a:cubicBezTo>
                    <a:moveTo>
                      <a:pt x="431236" y="0"/>
                    </a:moveTo>
                    <a:cubicBezTo>
                      <a:pt x="347171" y="0"/>
                      <a:pt x="279035" y="22729"/>
                      <a:pt x="279035" y="50734"/>
                    </a:cubicBezTo>
                    <a:lnTo>
                      <a:pt x="279035" y="345750"/>
                    </a:lnTo>
                    <a:cubicBezTo>
                      <a:pt x="279035" y="401811"/>
                      <a:pt x="258234" y="487601"/>
                      <a:pt x="232563" y="537422"/>
                    </a:cubicBezTo>
                    <a:lnTo>
                      <a:pt x="23236" y="943799"/>
                    </a:lnTo>
                    <a:cubicBezTo>
                      <a:pt x="10400" y="968709"/>
                      <a:pt x="0" y="1005947"/>
                      <a:pt x="0" y="1026951"/>
                    </a:cubicBezTo>
                    <a:lnTo>
                      <a:pt x="0" y="1065001"/>
                    </a:lnTo>
                    <a:cubicBezTo>
                      <a:pt x="0" y="1149067"/>
                      <a:pt x="193092" y="1217202"/>
                      <a:pt x="431236" y="1217202"/>
                    </a:cubicBezTo>
                    <a:cubicBezTo>
                      <a:pt x="669380" y="1217202"/>
                      <a:pt x="862473" y="1149067"/>
                      <a:pt x="862473" y="1065001"/>
                    </a:cubicBezTo>
                    <a:lnTo>
                      <a:pt x="862473" y="1026951"/>
                    </a:lnTo>
                    <a:cubicBezTo>
                      <a:pt x="862473" y="1005947"/>
                      <a:pt x="852072" y="968709"/>
                      <a:pt x="839237" y="943799"/>
                    </a:cubicBezTo>
                    <a:lnTo>
                      <a:pt x="629909" y="537422"/>
                    </a:lnTo>
                    <a:cubicBezTo>
                      <a:pt x="604238" y="487601"/>
                      <a:pt x="583437" y="401811"/>
                      <a:pt x="583437" y="345750"/>
                    </a:cubicBezTo>
                    <a:lnTo>
                      <a:pt x="583437" y="50734"/>
                    </a:lnTo>
                    <a:cubicBezTo>
                      <a:pt x="583437" y="22729"/>
                      <a:pt x="515302" y="0"/>
                      <a:pt x="431236" y="0"/>
                    </a:cubicBezTo>
                    <a:lnTo>
                      <a:pt x="4312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5B9F8B04-DD31-73E1-C64A-A7FE0FE5ED2D}"/>
                  </a:ext>
                </a:extLst>
              </p:cNvPr>
              <p:cNvSpPr/>
              <p:nvPr/>
            </p:nvSpPr>
            <p:spPr>
              <a:xfrm>
                <a:off x="-8727787" y="17759155"/>
                <a:ext cx="862472" cy="1217202"/>
              </a:xfrm>
              <a:custGeom>
                <a:avLst/>
                <a:gdLst>
                  <a:gd name="connsiteX0" fmla="*/ 431236 w 862472"/>
                  <a:gd name="connsiteY0" fmla="*/ 5073 h 1217202"/>
                  <a:gd name="connsiteX1" fmla="*/ 578364 w 862472"/>
                  <a:gd name="connsiteY1" fmla="*/ 50734 h 1217202"/>
                  <a:gd name="connsiteX2" fmla="*/ 578364 w 862472"/>
                  <a:gd name="connsiteY2" fmla="*/ 345750 h 1217202"/>
                  <a:gd name="connsiteX3" fmla="*/ 625394 w 862472"/>
                  <a:gd name="connsiteY3" fmla="*/ 539756 h 1217202"/>
                  <a:gd name="connsiteX4" fmla="*/ 834721 w 862472"/>
                  <a:gd name="connsiteY4" fmla="*/ 946132 h 1217202"/>
                  <a:gd name="connsiteX5" fmla="*/ 857399 w 862472"/>
                  <a:gd name="connsiteY5" fmla="*/ 1026951 h 1217202"/>
                  <a:gd name="connsiteX6" fmla="*/ 857399 w 862472"/>
                  <a:gd name="connsiteY6" fmla="*/ 1065001 h 1217202"/>
                  <a:gd name="connsiteX7" fmla="*/ 734472 w 862472"/>
                  <a:gd name="connsiteY7" fmla="*/ 1167838 h 1217202"/>
                  <a:gd name="connsiteX8" fmla="*/ 431236 w 862472"/>
                  <a:gd name="connsiteY8" fmla="*/ 1212129 h 1217202"/>
                  <a:gd name="connsiteX9" fmla="*/ 128001 w 862472"/>
                  <a:gd name="connsiteY9" fmla="*/ 1167838 h 1217202"/>
                  <a:gd name="connsiteX10" fmla="*/ 5073 w 862472"/>
                  <a:gd name="connsiteY10" fmla="*/ 1065001 h 1217202"/>
                  <a:gd name="connsiteX11" fmla="*/ 5073 w 862472"/>
                  <a:gd name="connsiteY11" fmla="*/ 1026951 h 1217202"/>
                  <a:gd name="connsiteX12" fmla="*/ 27751 w 862472"/>
                  <a:gd name="connsiteY12" fmla="*/ 946132 h 1217202"/>
                  <a:gd name="connsiteX13" fmla="*/ 237078 w 862472"/>
                  <a:gd name="connsiteY13" fmla="*/ 539756 h 1217202"/>
                  <a:gd name="connsiteX14" fmla="*/ 284109 w 862472"/>
                  <a:gd name="connsiteY14" fmla="*/ 345750 h 1217202"/>
                  <a:gd name="connsiteX15" fmla="*/ 284109 w 862472"/>
                  <a:gd name="connsiteY15" fmla="*/ 50734 h 1217202"/>
                  <a:gd name="connsiteX16" fmla="*/ 431236 w 862472"/>
                  <a:gd name="connsiteY16" fmla="*/ 5073 h 1217202"/>
                  <a:gd name="connsiteX17" fmla="*/ 431236 w 862472"/>
                  <a:gd name="connsiteY17" fmla="*/ 0 h 1217202"/>
                  <a:gd name="connsiteX18" fmla="*/ 279035 w 862472"/>
                  <a:gd name="connsiteY18" fmla="*/ 50734 h 1217202"/>
                  <a:gd name="connsiteX19" fmla="*/ 279035 w 862472"/>
                  <a:gd name="connsiteY19" fmla="*/ 345750 h 1217202"/>
                  <a:gd name="connsiteX20" fmla="*/ 232563 w 862472"/>
                  <a:gd name="connsiteY20" fmla="*/ 537422 h 1217202"/>
                  <a:gd name="connsiteX21" fmla="*/ 23236 w 862472"/>
                  <a:gd name="connsiteY21" fmla="*/ 943799 h 1217202"/>
                  <a:gd name="connsiteX22" fmla="*/ 0 w 862472"/>
                  <a:gd name="connsiteY22" fmla="*/ 1026951 h 1217202"/>
                  <a:gd name="connsiteX23" fmla="*/ 0 w 862472"/>
                  <a:gd name="connsiteY23" fmla="*/ 1065001 h 1217202"/>
                  <a:gd name="connsiteX24" fmla="*/ 431236 w 862472"/>
                  <a:gd name="connsiteY24" fmla="*/ 1217202 h 1217202"/>
                  <a:gd name="connsiteX25" fmla="*/ 862473 w 862472"/>
                  <a:gd name="connsiteY25" fmla="*/ 1065001 h 1217202"/>
                  <a:gd name="connsiteX26" fmla="*/ 862473 w 862472"/>
                  <a:gd name="connsiteY26" fmla="*/ 1026951 h 1217202"/>
                  <a:gd name="connsiteX27" fmla="*/ 839237 w 862472"/>
                  <a:gd name="connsiteY27" fmla="*/ 943799 h 1217202"/>
                  <a:gd name="connsiteX28" fmla="*/ 629909 w 862472"/>
                  <a:gd name="connsiteY28" fmla="*/ 537422 h 1217202"/>
                  <a:gd name="connsiteX29" fmla="*/ 583437 w 862472"/>
                  <a:gd name="connsiteY29" fmla="*/ 345750 h 1217202"/>
                  <a:gd name="connsiteX30" fmla="*/ 583437 w 862472"/>
                  <a:gd name="connsiteY30" fmla="*/ 50734 h 1217202"/>
                  <a:gd name="connsiteX31" fmla="*/ 431236 w 862472"/>
                  <a:gd name="connsiteY31" fmla="*/ 0 h 1217202"/>
                  <a:gd name="connsiteX32" fmla="*/ 431236 w 862472"/>
                  <a:gd name="connsiteY32" fmla="*/ 0 h 121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62472" h="1217202">
                    <a:moveTo>
                      <a:pt x="431236" y="5073"/>
                    </a:moveTo>
                    <a:cubicBezTo>
                      <a:pt x="517940" y="5073"/>
                      <a:pt x="578364" y="29121"/>
                      <a:pt x="578364" y="50734"/>
                    </a:cubicBezTo>
                    <a:lnTo>
                      <a:pt x="578364" y="345750"/>
                    </a:lnTo>
                    <a:cubicBezTo>
                      <a:pt x="578364" y="402369"/>
                      <a:pt x="599469" y="489377"/>
                      <a:pt x="625394" y="539756"/>
                    </a:cubicBezTo>
                    <a:lnTo>
                      <a:pt x="834721" y="946132"/>
                    </a:lnTo>
                    <a:cubicBezTo>
                      <a:pt x="847202" y="970383"/>
                      <a:pt x="857399" y="1006658"/>
                      <a:pt x="857399" y="1026951"/>
                    </a:cubicBezTo>
                    <a:lnTo>
                      <a:pt x="857399" y="1065001"/>
                    </a:lnTo>
                    <a:cubicBezTo>
                      <a:pt x="857399" y="1102798"/>
                      <a:pt x="812601" y="1140290"/>
                      <a:pt x="734472" y="1167838"/>
                    </a:cubicBezTo>
                    <a:cubicBezTo>
                      <a:pt x="653551" y="1196402"/>
                      <a:pt x="545844" y="1212129"/>
                      <a:pt x="431236" y="1212129"/>
                    </a:cubicBezTo>
                    <a:cubicBezTo>
                      <a:pt x="316629" y="1212129"/>
                      <a:pt x="208921" y="1196402"/>
                      <a:pt x="128001" y="1167838"/>
                    </a:cubicBezTo>
                    <a:cubicBezTo>
                      <a:pt x="49871" y="1140290"/>
                      <a:pt x="5073" y="1102798"/>
                      <a:pt x="5073" y="1065001"/>
                    </a:cubicBezTo>
                    <a:lnTo>
                      <a:pt x="5073" y="1026951"/>
                    </a:lnTo>
                    <a:cubicBezTo>
                      <a:pt x="5073" y="1006658"/>
                      <a:pt x="15220" y="970383"/>
                      <a:pt x="27751" y="946132"/>
                    </a:cubicBezTo>
                    <a:lnTo>
                      <a:pt x="237078" y="539756"/>
                    </a:lnTo>
                    <a:cubicBezTo>
                      <a:pt x="263003" y="489428"/>
                      <a:pt x="284109" y="402369"/>
                      <a:pt x="284109" y="345750"/>
                    </a:cubicBezTo>
                    <a:lnTo>
                      <a:pt x="284109" y="50734"/>
                    </a:lnTo>
                    <a:cubicBezTo>
                      <a:pt x="284109" y="29121"/>
                      <a:pt x="344532" y="5073"/>
                      <a:pt x="431236" y="5073"/>
                    </a:cubicBezTo>
                    <a:moveTo>
                      <a:pt x="431236" y="0"/>
                    </a:moveTo>
                    <a:cubicBezTo>
                      <a:pt x="347171" y="0"/>
                      <a:pt x="279035" y="22729"/>
                      <a:pt x="279035" y="50734"/>
                    </a:cubicBezTo>
                    <a:lnTo>
                      <a:pt x="279035" y="345750"/>
                    </a:lnTo>
                    <a:cubicBezTo>
                      <a:pt x="279035" y="401811"/>
                      <a:pt x="258234" y="487601"/>
                      <a:pt x="232563" y="537422"/>
                    </a:cubicBezTo>
                    <a:lnTo>
                      <a:pt x="23236" y="943799"/>
                    </a:lnTo>
                    <a:cubicBezTo>
                      <a:pt x="10400" y="968709"/>
                      <a:pt x="0" y="1005947"/>
                      <a:pt x="0" y="1026951"/>
                    </a:cubicBezTo>
                    <a:lnTo>
                      <a:pt x="0" y="1065001"/>
                    </a:lnTo>
                    <a:cubicBezTo>
                      <a:pt x="0" y="1149067"/>
                      <a:pt x="193092" y="1217202"/>
                      <a:pt x="431236" y="1217202"/>
                    </a:cubicBezTo>
                    <a:cubicBezTo>
                      <a:pt x="669380" y="1217202"/>
                      <a:pt x="862473" y="1149067"/>
                      <a:pt x="862473" y="1065001"/>
                    </a:cubicBezTo>
                    <a:lnTo>
                      <a:pt x="862473" y="1026951"/>
                    </a:lnTo>
                    <a:cubicBezTo>
                      <a:pt x="862473" y="1005947"/>
                      <a:pt x="852072" y="968709"/>
                      <a:pt x="839237" y="943799"/>
                    </a:cubicBezTo>
                    <a:lnTo>
                      <a:pt x="629909" y="537422"/>
                    </a:lnTo>
                    <a:cubicBezTo>
                      <a:pt x="604238" y="487601"/>
                      <a:pt x="583437" y="401811"/>
                      <a:pt x="583437" y="345750"/>
                    </a:cubicBezTo>
                    <a:lnTo>
                      <a:pt x="583437" y="50734"/>
                    </a:lnTo>
                    <a:cubicBezTo>
                      <a:pt x="583437" y="22729"/>
                      <a:pt x="515302" y="0"/>
                      <a:pt x="431236" y="0"/>
                    </a:cubicBezTo>
                    <a:lnTo>
                      <a:pt x="4312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047891B-34D7-E5FB-2F80-4C97487B26DF}"/>
                </a:ext>
              </a:extLst>
            </p:cNvPr>
            <p:cNvSpPr/>
            <p:nvPr/>
          </p:nvSpPr>
          <p:spPr>
            <a:xfrm>
              <a:off x="-8727787" y="17759155"/>
              <a:ext cx="862472" cy="1217202"/>
            </a:xfrm>
            <a:custGeom>
              <a:avLst/>
              <a:gdLst>
                <a:gd name="connsiteX0" fmla="*/ 431236 w 862472"/>
                <a:gd name="connsiteY0" fmla="*/ 5073 h 1217202"/>
                <a:gd name="connsiteX1" fmla="*/ 578364 w 862472"/>
                <a:gd name="connsiteY1" fmla="*/ 50734 h 1217202"/>
                <a:gd name="connsiteX2" fmla="*/ 578364 w 862472"/>
                <a:gd name="connsiteY2" fmla="*/ 345750 h 1217202"/>
                <a:gd name="connsiteX3" fmla="*/ 625394 w 862472"/>
                <a:gd name="connsiteY3" fmla="*/ 539756 h 1217202"/>
                <a:gd name="connsiteX4" fmla="*/ 834721 w 862472"/>
                <a:gd name="connsiteY4" fmla="*/ 946132 h 1217202"/>
                <a:gd name="connsiteX5" fmla="*/ 857399 w 862472"/>
                <a:gd name="connsiteY5" fmla="*/ 1026951 h 1217202"/>
                <a:gd name="connsiteX6" fmla="*/ 857399 w 862472"/>
                <a:gd name="connsiteY6" fmla="*/ 1065001 h 1217202"/>
                <a:gd name="connsiteX7" fmla="*/ 734472 w 862472"/>
                <a:gd name="connsiteY7" fmla="*/ 1167838 h 1217202"/>
                <a:gd name="connsiteX8" fmla="*/ 431236 w 862472"/>
                <a:gd name="connsiteY8" fmla="*/ 1212129 h 1217202"/>
                <a:gd name="connsiteX9" fmla="*/ 128001 w 862472"/>
                <a:gd name="connsiteY9" fmla="*/ 1167838 h 1217202"/>
                <a:gd name="connsiteX10" fmla="*/ 5073 w 862472"/>
                <a:gd name="connsiteY10" fmla="*/ 1065001 h 1217202"/>
                <a:gd name="connsiteX11" fmla="*/ 5073 w 862472"/>
                <a:gd name="connsiteY11" fmla="*/ 1026951 h 1217202"/>
                <a:gd name="connsiteX12" fmla="*/ 27751 w 862472"/>
                <a:gd name="connsiteY12" fmla="*/ 946132 h 1217202"/>
                <a:gd name="connsiteX13" fmla="*/ 237078 w 862472"/>
                <a:gd name="connsiteY13" fmla="*/ 539756 h 1217202"/>
                <a:gd name="connsiteX14" fmla="*/ 284109 w 862472"/>
                <a:gd name="connsiteY14" fmla="*/ 345750 h 1217202"/>
                <a:gd name="connsiteX15" fmla="*/ 284109 w 862472"/>
                <a:gd name="connsiteY15" fmla="*/ 50734 h 1217202"/>
                <a:gd name="connsiteX16" fmla="*/ 431236 w 862472"/>
                <a:gd name="connsiteY16" fmla="*/ 5073 h 1217202"/>
                <a:gd name="connsiteX17" fmla="*/ 431236 w 862472"/>
                <a:gd name="connsiteY17" fmla="*/ 0 h 1217202"/>
                <a:gd name="connsiteX18" fmla="*/ 279035 w 862472"/>
                <a:gd name="connsiteY18" fmla="*/ 50734 h 1217202"/>
                <a:gd name="connsiteX19" fmla="*/ 279035 w 862472"/>
                <a:gd name="connsiteY19" fmla="*/ 345750 h 1217202"/>
                <a:gd name="connsiteX20" fmla="*/ 232563 w 862472"/>
                <a:gd name="connsiteY20" fmla="*/ 537422 h 1217202"/>
                <a:gd name="connsiteX21" fmla="*/ 23236 w 862472"/>
                <a:gd name="connsiteY21" fmla="*/ 943799 h 1217202"/>
                <a:gd name="connsiteX22" fmla="*/ 0 w 862472"/>
                <a:gd name="connsiteY22" fmla="*/ 1026951 h 1217202"/>
                <a:gd name="connsiteX23" fmla="*/ 0 w 862472"/>
                <a:gd name="connsiteY23" fmla="*/ 1065001 h 1217202"/>
                <a:gd name="connsiteX24" fmla="*/ 431236 w 862472"/>
                <a:gd name="connsiteY24" fmla="*/ 1217202 h 1217202"/>
                <a:gd name="connsiteX25" fmla="*/ 862473 w 862472"/>
                <a:gd name="connsiteY25" fmla="*/ 1065001 h 1217202"/>
                <a:gd name="connsiteX26" fmla="*/ 862473 w 862472"/>
                <a:gd name="connsiteY26" fmla="*/ 1026951 h 1217202"/>
                <a:gd name="connsiteX27" fmla="*/ 839237 w 862472"/>
                <a:gd name="connsiteY27" fmla="*/ 943799 h 1217202"/>
                <a:gd name="connsiteX28" fmla="*/ 629909 w 862472"/>
                <a:gd name="connsiteY28" fmla="*/ 537422 h 1217202"/>
                <a:gd name="connsiteX29" fmla="*/ 583437 w 862472"/>
                <a:gd name="connsiteY29" fmla="*/ 345750 h 1217202"/>
                <a:gd name="connsiteX30" fmla="*/ 583437 w 862472"/>
                <a:gd name="connsiteY30" fmla="*/ 50734 h 1217202"/>
                <a:gd name="connsiteX31" fmla="*/ 431236 w 862472"/>
                <a:gd name="connsiteY31" fmla="*/ 0 h 1217202"/>
                <a:gd name="connsiteX32" fmla="*/ 431236 w 862472"/>
                <a:gd name="connsiteY32" fmla="*/ 0 h 121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472" h="1217202">
                  <a:moveTo>
                    <a:pt x="431236" y="5073"/>
                  </a:moveTo>
                  <a:cubicBezTo>
                    <a:pt x="517940" y="5073"/>
                    <a:pt x="578364" y="29121"/>
                    <a:pt x="578364" y="50734"/>
                  </a:cubicBezTo>
                  <a:lnTo>
                    <a:pt x="578364" y="345750"/>
                  </a:lnTo>
                  <a:cubicBezTo>
                    <a:pt x="578364" y="402369"/>
                    <a:pt x="599469" y="489377"/>
                    <a:pt x="625394" y="539756"/>
                  </a:cubicBezTo>
                  <a:lnTo>
                    <a:pt x="834721" y="946132"/>
                  </a:lnTo>
                  <a:cubicBezTo>
                    <a:pt x="847202" y="970383"/>
                    <a:pt x="857399" y="1006658"/>
                    <a:pt x="857399" y="1026951"/>
                  </a:cubicBezTo>
                  <a:lnTo>
                    <a:pt x="857399" y="1065001"/>
                  </a:lnTo>
                  <a:cubicBezTo>
                    <a:pt x="857399" y="1102798"/>
                    <a:pt x="812601" y="1140290"/>
                    <a:pt x="734472" y="1167838"/>
                  </a:cubicBezTo>
                  <a:cubicBezTo>
                    <a:pt x="653551" y="1196402"/>
                    <a:pt x="545844" y="1212129"/>
                    <a:pt x="431236" y="1212129"/>
                  </a:cubicBezTo>
                  <a:cubicBezTo>
                    <a:pt x="316629" y="1212129"/>
                    <a:pt x="208921" y="1196402"/>
                    <a:pt x="128001" y="1167838"/>
                  </a:cubicBezTo>
                  <a:cubicBezTo>
                    <a:pt x="49871" y="1140290"/>
                    <a:pt x="5073" y="1102798"/>
                    <a:pt x="5073" y="1065001"/>
                  </a:cubicBezTo>
                  <a:lnTo>
                    <a:pt x="5073" y="1026951"/>
                  </a:lnTo>
                  <a:cubicBezTo>
                    <a:pt x="5073" y="1006658"/>
                    <a:pt x="15220" y="970383"/>
                    <a:pt x="27751" y="946132"/>
                  </a:cubicBezTo>
                  <a:lnTo>
                    <a:pt x="237078" y="539756"/>
                  </a:lnTo>
                  <a:cubicBezTo>
                    <a:pt x="263003" y="489428"/>
                    <a:pt x="284109" y="402369"/>
                    <a:pt x="284109" y="345750"/>
                  </a:cubicBezTo>
                  <a:lnTo>
                    <a:pt x="284109" y="50734"/>
                  </a:lnTo>
                  <a:cubicBezTo>
                    <a:pt x="284109" y="29121"/>
                    <a:pt x="344532" y="5073"/>
                    <a:pt x="431236" y="5073"/>
                  </a:cubicBezTo>
                  <a:moveTo>
                    <a:pt x="431236" y="0"/>
                  </a:moveTo>
                  <a:cubicBezTo>
                    <a:pt x="347171" y="0"/>
                    <a:pt x="279035" y="22729"/>
                    <a:pt x="279035" y="50734"/>
                  </a:cubicBezTo>
                  <a:lnTo>
                    <a:pt x="279035" y="345750"/>
                  </a:lnTo>
                  <a:cubicBezTo>
                    <a:pt x="279035" y="401811"/>
                    <a:pt x="258234" y="487601"/>
                    <a:pt x="232563" y="537422"/>
                  </a:cubicBezTo>
                  <a:lnTo>
                    <a:pt x="23236" y="943799"/>
                  </a:lnTo>
                  <a:cubicBezTo>
                    <a:pt x="10400" y="968709"/>
                    <a:pt x="0" y="1005947"/>
                    <a:pt x="0" y="1026951"/>
                  </a:cubicBezTo>
                  <a:lnTo>
                    <a:pt x="0" y="1065001"/>
                  </a:lnTo>
                  <a:cubicBezTo>
                    <a:pt x="0" y="1149067"/>
                    <a:pt x="193092" y="1217202"/>
                    <a:pt x="431236" y="1217202"/>
                  </a:cubicBezTo>
                  <a:cubicBezTo>
                    <a:pt x="669380" y="1217202"/>
                    <a:pt x="862473" y="1149067"/>
                    <a:pt x="862473" y="1065001"/>
                  </a:cubicBezTo>
                  <a:lnTo>
                    <a:pt x="862473" y="1026951"/>
                  </a:lnTo>
                  <a:cubicBezTo>
                    <a:pt x="862473" y="1005947"/>
                    <a:pt x="852072" y="968709"/>
                    <a:pt x="839237" y="943799"/>
                  </a:cubicBezTo>
                  <a:lnTo>
                    <a:pt x="629909" y="537422"/>
                  </a:lnTo>
                  <a:cubicBezTo>
                    <a:pt x="604238" y="487601"/>
                    <a:pt x="583437" y="401811"/>
                    <a:pt x="583437" y="345750"/>
                  </a:cubicBezTo>
                  <a:lnTo>
                    <a:pt x="583437" y="50734"/>
                  </a:lnTo>
                  <a:cubicBezTo>
                    <a:pt x="583437" y="22729"/>
                    <a:pt x="515302" y="0"/>
                    <a:pt x="431236" y="0"/>
                  </a:cubicBezTo>
                  <a:lnTo>
                    <a:pt x="431236" y="0"/>
                  </a:lnTo>
                  <a:close/>
                </a:path>
              </a:pathLst>
            </a:custGeom>
            <a:solidFill>
              <a:srgbClr val="3333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3358FEC-3C9C-0272-9963-643A784DC3F4}"/>
                </a:ext>
              </a:extLst>
            </p:cNvPr>
            <p:cNvSpPr/>
            <p:nvPr/>
          </p:nvSpPr>
          <p:spPr>
            <a:xfrm>
              <a:off x="-8509754" y="18808175"/>
              <a:ext cx="426400" cy="126834"/>
            </a:xfrm>
            <a:custGeom>
              <a:avLst/>
              <a:gdLst>
                <a:gd name="connsiteX0" fmla="*/ 426081 w 426400"/>
                <a:gd name="connsiteY0" fmla="*/ 80160 h 126834"/>
                <a:gd name="connsiteX1" fmla="*/ 213203 w 426400"/>
                <a:gd name="connsiteY1" fmla="*/ 126835 h 126834"/>
                <a:gd name="connsiteX2" fmla="*/ 324 w 426400"/>
                <a:gd name="connsiteY2" fmla="*/ 80160 h 126834"/>
                <a:gd name="connsiteX3" fmla="*/ 213203 w 426400"/>
                <a:gd name="connsiteY3" fmla="*/ 1 h 126834"/>
                <a:gd name="connsiteX4" fmla="*/ 426081 w 426400"/>
                <a:gd name="connsiteY4" fmla="*/ 80160 h 12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0" h="126834">
                  <a:moveTo>
                    <a:pt x="426081" y="80160"/>
                  </a:moveTo>
                  <a:cubicBezTo>
                    <a:pt x="419638" y="114862"/>
                    <a:pt x="324766" y="126429"/>
                    <a:pt x="213203" y="126835"/>
                  </a:cubicBezTo>
                  <a:cubicBezTo>
                    <a:pt x="101639" y="126480"/>
                    <a:pt x="6767" y="114862"/>
                    <a:pt x="324" y="80160"/>
                  </a:cubicBezTo>
                  <a:cubicBezTo>
                    <a:pt x="-6271" y="46016"/>
                    <a:pt x="88601" y="-202"/>
                    <a:pt x="213203" y="1"/>
                  </a:cubicBezTo>
                  <a:cubicBezTo>
                    <a:pt x="337805" y="-202"/>
                    <a:pt x="432626" y="46067"/>
                    <a:pt x="426081" y="8016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FFFFFF">
                    <a:alpha val="49804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4F57530-0A11-23DC-3F44-1D8DE55BCF8C}"/>
                </a:ext>
              </a:extLst>
            </p:cNvPr>
            <p:cNvSpPr/>
            <p:nvPr/>
          </p:nvSpPr>
          <p:spPr>
            <a:xfrm>
              <a:off x="-8499486" y="17708421"/>
              <a:ext cx="405869" cy="126428"/>
            </a:xfrm>
            <a:custGeom>
              <a:avLst/>
              <a:gdLst>
                <a:gd name="connsiteX0" fmla="*/ 202935 w 405869"/>
                <a:gd name="connsiteY0" fmla="*/ 5073 h 126428"/>
                <a:gd name="connsiteX1" fmla="*/ 400796 w 405869"/>
                <a:gd name="connsiteY1" fmla="*/ 76101 h 126428"/>
                <a:gd name="connsiteX2" fmla="*/ 360209 w 405869"/>
                <a:gd name="connsiteY2" fmla="*/ 118565 h 126428"/>
                <a:gd name="connsiteX3" fmla="*/ 360209 w 405869"/>
                <a:gd name="connsiteY3" fmla="*/ 101467 h 126428"/>
                <a:gd name="connsiteX4" fmla="*/ 202935 w 405869"/>
                <a:gd name="connsiteY4" fmla="*/ 45660 h 126428"/>
                <a:gd name="connsiteX5" fmla="*/ 45660 w 405869"/>
                <a:gd name="connsiteY5" fmla="*/ 101467 h 126428"/>
                <a:gd name="connsiteX6" fmla="*/ 45660 w 405869"/>
                <a:gd name="connsiteY6" fmla="*/ 118565 h 126428"/>
                <a:gd name="connsiteX7" fmla="*/ 5073 w 405869"/>
                <a:gd name="connsiteY7" fmla="*/ 76101 h 126428"/>
                <a:gd name="connsiteX8" fmla="*/ 202935 w 405869"/>
                <a:gd name="connsiteY8" fmla="*/ 5073 h 126428"/>
                <a:gd name="connsiteX9" fmla="*/ 202935 w 405869"/>
                <a:gd name="connsiteY9" fmla="*/ 0 h 126428"/>
                <a:gd name="connsiteX10" fmla="*/ 0 w 405869"/>
                <a:gd name="connsiteY10" fmla="*/ 76101 h 126428"/>
                <a:gd name="connsiteX11" fmla="*/ 50734 w 405869"/>
                <a:gd name="connsiteY11" fmla="*/ 126428 h 126428"/>
                <a:gd name="connsiteX12" fmla="*/ 50734 w 405869"/>
                <a:gd name="connsiteY12" fmla="*/ 101467 h 126428"/>
                <a:gd name="connsiteX13" fmla="*/ 202935 w 405869"/>
                <a:gd name="connsiteY13" fmla="*/ 50734 h 126428"/>
                <a:gd name="connsiteX14" fmla="*/ 355136 w 405869"/>
                <a:gd name="connsiteY14" fmla="*/ 101467 h 126428"/>
                <a:gd name="connsiteX15" fmla="*/ 355136 w 405869"/>
                <a:gd name="connsiteY15" fmla="*/ 126428 h 126428"/>
                <a:gd name="connsiteX16" fmla="*/ 405869 w 405869"/>
                <a:gd name="connsiteY16" fmla="*/ 76101 h 126428"/>
                <a:gd name="connsiteX17" fmla="*/ 202935 w 405869"/>
                <a:gd name="connsiteY17" fmla="*/ 0 h 126428"/>
                <a:gd name="connsiteX18" fmla="*/ 202935 w 405869"/>
                <a:gd name="connsiteY18" fmla="*/ 0 h 12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869" h="126428">
                  <a:moveTo>
                    <a:pt x="202935" y="5073"/>
                  </a:moveTo>
                  <a:cubicBezTo>
                    <a:pt x="310186" y="5073"/>
                    <a:pt x="400796" y="37594"/>
                    <a:pt x="400796" y="76101"/>
                  </a:cubicBezTo>
                  <a:cubicBezTo>
                    <a:pt x="400796" y="91168"/>
                    <a:pt x="386438" y="106135"/>
                    <a:pt x="360209" y="118565"/>
                  </a:cubicBezTo>
                  <a:lnTo>
                    <a:pt x="360209" y="101467"/>
                  </a:lnTo>
                  <a:cubicBezTo>
                    <a:pt x="360209" y="65244"/>
                    <a:pt x="279187" y="45660"/>
                    <a:pt x="202935" y="45660"/>
                  </a:cubicBezTo>
                  <a:cubicBezTo>
                    <a:pt x="126682" y="45660"/>
                    <a:pt x="45660" y="65244"/>
                    <a:pt x="45660" y="101467"/>
                  </a:cubicBezTo>
                  <a:lnTo>
                    <a:pt x="45660" y="118565"/>
                  </a:lnTo>
                  <a:cubicBezTo>
                    <a:pt x="19431" y="106084"/>
                    <a:pt x="5073" y="91168"/>
                    <a:pt x="5073" y="76101"/>
                  </a:cubicBezTo>
                  <a:cubicBezTo>
                    <a:pt x="5073" y="37594"/>
                    <a:pt x="95684" y="5073"/>
                    <a:pt x="202935" y="5073"/>
                  </a:cubicBezTo>
                  <a:moveTo>
                    <a:pt x="202935" y="0"/>
                  </a:moveTo>
                  <a:cubicBezTo>
                    <a:pt x="90864" y="0"/>
                    <a:pt x="0" y="34093"/>
                    <a:pt x="0" y="76101"/>
                  </a:cubicBezTo>
                  <a:cubicBezTo>
                    <a:pt x="0" y="95379"/>
                    <a:pt x="19177" y="113035"/>
                    <a:pt x="50734" y="126428"/>
                  </a:cubicBezTo>
                  <a:lnTo>
                    <a:pt x="50734" y="101467"/>
                  </a:lnTo>
                  <a:cubicBezTo>
                    <a:pt x="50734" y="73462"/>
                    <a:pt x="118869" y="50734"/>
                    <a:pt x="202935" y="50734"/>
                  </a:cubicBezTo>
                  <a:cubicBezTo>
                    <a:pt x="287000" y="50734"/>
                    <a:pt x="355136" y="73462"/>
                    <a:pt x="355136" y="101467"/>
                  </a:cubicBezTo>
                  <a:lnTo>
                    <a:pt x="355136" y="126428"/>
                  </a:lnTo>
                  <a:cubicBezTo>
                    <a:pt x="386692" y="113035"/>
                    <a:pt x="405869" y="95430"/>
                    <a:pt x="405869" y="76101"/>
                  </a:cubicBezTo>
                  <a:cubicBezTo>
                    <a:pt x="405869" y="34093"/>
                    <a:pt x="315005" y="0"/>
                    <a:pt x="202935" y="0"/>
                  </a:cubicBezTo>
                  <a:lnTo>
                    <a:pt x="202935" y="0"/>
                  </a:lnTo>
                  <a:close/>
                </a:path>
              </a:pathLst>
            </a:custGeom>
            <a:solidFill>
              <a:srgbClr val="33333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332208-20AB-E99B-8087-966850942B2B}"/>
                </a:ext>
              </a:extLst>
            </p:cNvPr>
            <p:cNvSpPr txBox="1"/>
            <p:nvPr/>
          </p:nvSpPr>
          <p:spPr>
            <a:xfrm>
              <a:off x="-10663880" y="18021725"/>
              <a:ext cx="983155" cy="257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spc="0" baseline="0">
                  <a:ln/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Primary dye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F850DE6-08B1-EC8D-401C-04B27BEB8BC3}"/>
                </a:ext>
              </a:extLst>
            </p:cNvPr>
            <p:cNvSpPr txBox="1"/>
            <p:nvPr/>
          </p:nvSpPr>
          <p:spPr>
            <a:xfrm>
              <a:off x="-11091371" y="17366500"/>
              <a:ext cx="1241411" cy="257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 spc="0" baseline="0">
                  <a:ln/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Secondary dye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F1842A3-2842-9A14-2D96-388998336657}"/>
                </a:ext>
              </a:extLst>
            </p:cNvPr>
            <p:cNvSpPr txBox="1"/>
            <p:nvPr/>
          </p:nvSpPr>
          <p:spPr>
            <a:xfrm>
              <a:off x="-9509441" y="16302147"/>
              <a:ext cx="1593494" cy="450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i="1" spc="0" baseline="0">
                  <a:ln/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Monomer </a:t>
              </a:r>
            </a:p>
            <a:p>
              <a:pPr algn="l"/>
              <a:r>
                <a:rPr lang="en-US" i="1" spc="0" baseline="0">
                  <a:ln/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for matrix</a:t>
              </a: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4540BCE8-DF8A-566B-E2B4-B0D98FD916B7}"/>
                </a:ext>
              </a:extLst>
            </p:cNvPr>
            <p:cNvSpPr/>
            <p:nvPr/>
          </p:nvSpPr>
          <p:spPr>
            <a:xfrm>
              <a:off x="-9507869" y="18384295"/>
              <a:ext cx="86754" cy="52915"/>
            </a:xfrm>
            <a:custGeom>
              <a:avLst/>
              <a:gdLst>
                <a:gd name="connsiteX0" fmla="*/ 86755 w 86754"/>
                <a:gd name="connsiteY0" fmla="*/ 49060 h 52915"/>
                <a:gd name="connsiteX1" fmla="*/ 86755 w 86754"/>
                <a:gd name="connsiteY1" fmla="*/ 52915 h 52915"/>
                <a:gd name="connsiteX2" fmla="*/ 0 w 86754"/>
                <a:gd name="connsiteY2" fmla="*/ 2841 h 52915"/>
                <a:gd name="connsiteX3" fmla="*/ 0 w 86754"/>
                <a:gd name="connsiteY3" fmla="*/ 863 h 52915"/>
                <a:gd name="connsiteX4" fmla="*/ 1674 w 86754"/>
                <a:gd name="connsiteY4" fmla="*/ 0 h 52915"/>
                <a:gd name="connsiteX5" fmla="*/ 86755 w 86754"/>
                <a:gd name="connsiteY5" fmla="*/ 49060 h 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54" h="52915">
                  <a:moveTo>
                    <a:pt x="86755" y="49060"/>
                  </a:moveTo>
                  <a:lnTo>
                    <a:pt x="86755" y="52915"/>
                  </a:lnTo>
                  <a:lnTo>
                    <a:pt x="0" y="2841"/>
                  </a:lnTo>
                  <a:lnTo>
                    <a:pt x="0" y="863"/>
                  </a:lnTo>
                  <a:lnTo>
                    <a:pt x="1674" y="0"/>
                  </a:lnTo>
                  <a:lnTo>
                    <a:pt x="86755" y="4906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7EACC12-6A64-0E30-C8FC-6A3A7342CBA0}"/>
                </a:ext>
              </a:extLst>
            </p:cNvPr>
            <p:cNvSpPr/>
            <p:nvPr/>
          </p:nvSpPr>
          <p:spPr>
            <a:xfrm>
              <a:off x="-9496707" y="18376787"/>
              <a:ext cx="76455" cy="46066"/>
            </a:xfrm>
            <a:custGeom>
              <a:avLst/>
              <a:gdLst>
                <a:gd name="connsiteX0" fmla="*/ 76456 w 76455"/>
                <a:gd name="connsiteY0" fmla="*/ 43225 h 46066"/>
                <a:gd name="connsiteX1" fmla="*/ 74781 w 76455"/>
                <a:gd name="connsiteY1" fmla="*/ 46066 h 46066"/>
                <a:gd name="connsiteX2" fmla="*/ 0 w 76455"/>
                <a:gd name="connsiteY2" fmla="*/ 2841 h 46066"/>
                <a:gd name="connsiteX3" fmla="*/ 1674 w 76455"/>
                <a:gd name="connsiteY3" fmla="*/ 0 h 46066"/>
                <a:gd name="connsiteX4" fmla="*/ 76456 w 76455"/>
                <a:gd name="connsiteY4" fmla="*/ 43225 h 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55" h="46066">
                  <a:moveTo>
                    <a:pt x="76456" y="43225"/>
                  </a:moveTo>
                  <a:lnTo>
                    <a:pt x="74781" y="46066"/>
                  </a:lnTo>
                  <a:lnTo>
                    <a:pt x="0" y="2841"/>
                  </a:lnTo>
                  <a:lnTo>
                    <a:pt x="1674" y="0"/>
                  </a:lnTo>
                  <a:lnTo>
                    <a:pt x="76456" y="4322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CFFE93E-82AD-450F-D2BE-10B3B19BBFE8}"/>
                </a:ext>
              </a:extLst>
            </p:cNvPr>
            <p:cNvSpPr/>
            <p:nvPr/>
          </p:nvSpPr>
          <p:spPr>
            <a:xfrm>
              <a:off x="-9509543" y="18284198"/>
              <a:ext cx="3348" cy="100960"/>
            </a:xfrm>
            <a:custGeom>
              <a:avLst/>
              <a:gdLst>
                <a:gd name="connsiteX0" fmla="*/ 0 w 3348"/>
                <a:gd name="connsiteY0" fmla="*/ 0 h 100960"/>
                <a:gd name="connsiteX1" fmla="*/ 3348 w 3348"/>
                <a:gd name="connsiteY1" fmla="*/ 1826 h 100960"/>
                <a:gd name="connsiteX2" fmla="*/ 3348 w 3348"/>
                <a:gd name="connsiteY2" fmla="*/ 100098 h 100960"/>
                <a:gd name="connsiteX3" fmla="*/ 1674 w 3348"/>
                <a:gd name="connsiteY3" fmla="*/ 100960 h 100960"/>
                <a:gd name="connsiteX4" fmla="*/ 0 w 3348"/>
                <a:gd name="connsiteY4" fmla="*/ 100098 h 100960"/>
                <a:gd name="connsiteX5" fmla="*/ 0 w 3348"/>
                <a:gd name="connsiteY5" fmla="*/ 0 h 10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" h="100960">
                  <a:moveTo>
                    <a:pt x="0" y="0"/>
                  </a:moveTo>
                  <a:lnTo>
                    <a:pt x="3348" y="1826"/>
                  </a:lnTo>
                  <a:lnTo>
                    <a:pt x="3348" y="100098"/>
                  </a:lnTo>
                  <a:lnTo>
                    <a:pt x="1674" y="100960"/>
                  </a:lnTo>
                  <a:lnTo>
                    <a:pt x="0" y="100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D0FAD04-626D-1335-0B54-E20EFCF58163}"/>
                </a:ext>
              </a:extLst>
            </p:cNvPr>
            <p:cNvSpPr/>
            <p:nvPr/>
          </p:nvSpPr>
          <p:spPr>
            <a:xfrm>
              <a:off x="-9594674" y="18384295"/>
              <a:ext cx="86805" cy="51900"/>
            </a:xfrm>
            <a:custGeom>
              <a:avLst/>
              <a:gdLst>
                <a:gd name="connsiteX0" fmla="*/ 1674 w 86805"/>
                <a:gd name="connsiteY0" fmla="*/ 51901 h 51900"/>
                <a:gd name="connsiteX1" fmla="*/ 0 w 86805"/>
                <a:gd name="connsiteY1" fmla="*/ 50886 h 51900"/>
                <a:gd name="connsiteX2" fmla="*/ 0 w 86805"/>
                <a:gd name="connsiteY2" fmla="*/ 49060 h 51900"/>
                <a:gd name="connsiteX3" fmla="*/ 85131 w 86805"/>
                <a:gd name="connsiteY3" fmla="*/ 0 h 51900"/>
                <a:gd name="connsiteX4" fmla="*/ 86805 w 86805"/>
                <a:gd name="connsiteY4" fmla="*/ 863 h 51900"/>
                <a:gd name="connsiteX5" fmla="*/ 86805 w 86805"/>
                <a:gd name="connsiteY5" fmla="*/ 2841 h 51900"/>
                <a:gd name="connsiteX6" fmla="*/ 1674 w 86805"/>
                <a:gd name="connsiteY6" fmla="*/ 51901 h 5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05" h="51900">
                  <a:moveTo>
                    <a:pt x="1674" y="51901"/>
                  </a:moveTo>
                  <a:lnTo>
                    <a:pt x="0" y="50886"/>
                  </a:lnTo>
                  <a:lnTo>
                    <a:pt x="0" y="49060"/>
                  </a:lnTo>
                  <a:lnTo>
                    <a:pt x="85131" y="0"/>
                  </a:lnTo>
                  <a:lnTo>
                    <a:pt x="86805" y="863"/>
                  </a:lnTo>
                  <a:lnTo>
                    <a:pt x="86805" y="2841"/>
                  </a:lnTo>
                  <a:lnTo>
                    <a:pt x="1674" y="519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9437426-A497-06A5-CA2E-B4709FCEE01F}"/>
                </a:ext>
              </a:extLst>
            </p:cNvPr>
            <p:cNvSpPr/>
            <p:nvPr/>
          </p:nvSpPr>
          <p:spPr>
            <a:xfrm>
              <a:off x="-9421114" y="18384295"/>
              <a:ext cx="86653" cy="52915"/>
            </a:xfrm>
            <a:custGeom>
              <a:avLst/>
              <a:gdLst>
                <a:gd name="connsiteX0" fmla="*/ 84979 w 86653"/>
                <a:gd name="connsiteY0" fmla="*/ 0 h 52915"/>
                <a:gd name="connsiteX1" fmla="*/ 86653 w 86653"/>
                <a:gd name="connsiteY1" fmla="*/ 1015 h 52915"/>
                <a:gd name="connsiteX2" fmla="*/ 86653 w 86653"/>
                <a:gd name="connsiteY2" fmla="*/ 2841 h 52915"/>
                <a:gd name="connsiteX3" fmla="*/ 0 w 86653"/>
                <a:gd name="connsiteY3" fmla="*/ 52915 h 52915"/>
                <a:gd name="connsiteX4" fmla="*/ 0 w 86653"/>
                <a:gd name="connsiteY4" fmla="*/ 49060 h 52915"/>
                <a:gd name="connsiteX5" fmla="*/ 84979 w 86653"/>
                <a:gd name="connsiteY5" fmla="*/ 0 h 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53" h="52915">
                  <a:moveTo>
                    <a:pt x="84979" y="0"/>
                  </a:moveTo>
                  <a:lnTo>
                    <a:pt x="86653" y="1015"/>
                  </a:lnTo>
                  <a:lnTo>
                    <a:pt x="86653" y="2841"/>
                  </a:lnTo>
                  <a:lnTo>
                    <a:pt x="0" y="52915"/>
                  </a:lnTo>
                  <a:lnTo>
                    <a:pt x="0" y="49060"/>
                  </a:lnTo>
                  <a:lnTo>
                    <a:pt x="8497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543CCB5-FEF7-FFBA-927C-709BA5F8C971}"/>
                </a:ext>
              </a:extLst>
            </p:cNvPr>
            <p:cNvSpPr/>
            <p:nvPr/>
          </p:nvSpPr>
          <p:spPr>
            <a:xfrm>
              <a:off x="-9509543" y="18233109"/>
              <a:ext cx="88428" cy="52915"/>
            </a:xfrm>
            <a:custGeom>
              <a:avLst/>
              <a:gdLst>
                <a:gd name="connsiteX0" fmla="*/ 88429 w 88428"/>
                <a:gd name="connsiteY0" fmla="*/ 0 h 52915"/>
                <a:gd name="connsiteX1" fmla="*/ 88429 w 88428"/>
                <a:gd name="connsiteY1" fmla="*/ 4008 h 52915"/>
                <a:gd name="connsiteX2" fmla="*/ 3348 w 88428"/>
                <a:gd name="connsiteY2" fmla="*/ 52915 h 52915"/>
                <a:gd name="connsiteX3" fmla="*/ 0 w 88428"/>
                <a:gd name="connsiteY3" fmla="*/ 51089 h 52915"/>
                <a:gd name="connsiteX4" fmla="*/ 88429 w 88428"/>
                <a:gd name="connsiteY4" fmla="*/ 0 h 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8" h="52915">
                  <a:moveTo>
                    <a:pt x="88429" y="0"/>
                  </a:moveTo>
                  <a:lnTo>
                    <a:pt x="88429" y="4008"/>
                  </a:lnTo>
                  <a:lnTo>
                    <a:pt x="3348" y="52915"/>
                  </a:lnTo>
                  <a:lnTo>
                    <a:pt x="0" y="51089"/>
                  </a:lnTo>
                  <a:lnTo>
                    <a:pt x="8842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02156822-8500-1014-91C0-097CB44E2F00}"/>
                </a:ext>
              </a:extLst>
            </p:cNvPr>
            <p:cNvSpPr/>
            <p:nvPr/>
          </p:nvSpPr>
          <p:spPr>
            <a:xfrm>
              <a:off x="-9496707" y="18247467"/>
              <a:ext cx="76455" cy="46066"/>
            </a:xfrm>
            <a:custGeom>
              <a:avLst/>
              <a:gdLst>
                <a:gd name="connsiteX0" fmla="*/ 74781 w 76455"/>
                <a:gd name="connsiteY0" fmla="*/ 0 h 46066"/>
                <a:gd name="connsiteX1" fmla="*/ 76456 w 76455"/>
                <a:gd name="connsiteY1" fmla="*/ 2993 h 46066"/>
                <a:gd name="connsiteX2" fmla="*/ 1674 w 76455"/>
                <a:gd name="connsiteY2" fmla="*/ 46066 h 46066"/>
                <a:gd name="connsiteX3" fmla="*/ 0 w 76455"/>
                <a:gd name="connsiteY3" fmla="*/ 43225 h 46066"/>
                <a:gd name="connsiteX4" fmla="*/ 74781 w 76455"/>
                <a:gd name="connsiteY4" fmla="*/ 0 h 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55" h="46066">
                  <a:moveTo>
                    <a:pt x="74781" y="0"/>
                  </a:moveTo>
                  <a:lnTo>
                    <a:pt x="76456" y="2993"/>
                  </a:lnTo>
                  <a:lnTo>
                    <a:pt x="1674" y="46066"/>
                  </a:lnTo>
                  <a:lnTo>
                    <a:pt x="0" y="43225"/>
                  </a:lnTo>
                  <a:lnTo>
                    <a:pt x="7478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114F5F-A7CA-7102-7064-F3475B72833A}"/>
                </a:ext>
              </a:extLst>
            </p:cNvPr>
            <p:cNvSpPr/>
            <p:nvPr/>
          </p:nvSpPr>
          <p:spPr>
            <a:xfrm>
              <a:off x="-9681276" y="18383281"/>
              <a:ext cx="86602" cy="52915"/>
            </a:xfrm>
            <a:custGeom>
              <a:avLst/>
              <a:gdLst>
                <a:gd name="connsiteX0" fmla="*/ 0 w 86602"/>
                <a:gd name="connsiteY0" fmla="*/ 3856 h 52915"/>
                <a:gd name="connsiteX1" fmla="*/ 0 w 86602"/>
                <a:gd name="connsiteY1" fmla="*/ 0 h 52915"/>
                <a:gd name="connsiteX2" fmla="*/ 86602 w 86602"/>
                <a:gd name="connsiteY2" fmla="*/ 50074 h 52915"/>
                <a:gd name="connsiteX3" fmla="*/ 86602 w 86602"/>
                <a:gd name="connsiteY3" fmla="*/ 51900 h 52915"/>
                <a:gd name="connsiteX4" fmla="*/ 84928 w 86602"/>
                <a:gd name="connsiteY4" fmla="*/ 52915 h 52915"/>
                <a:gd name="connsiteX5" fmla="*/ 0 w 86602"/>
                <a:gd name="connsiteY5" fmla="*/ 3856 h 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02" h="52915">
                  <a:moveTo>
                    <a:pt x="0" y="3856"/>
                  </a:moveTo>
                  <a:lnTo>
                    <a:pt x="0" y="0"/>
                  </a:lnTo>
                  <a:lnTo>
                    <a:pt x="86602" y="50074"/>
                  </a:lnTo>
                  <a:lnTo>
                    <a:pt x="86602" y="51900"/>
                  </a:lnTo>
                  <a:lnTo>
                    <a:pt x="84928" y="52915"/>
                  </a:lnTo>
                  <a:lnTo>
                    <a:pt x="0" y="385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98D9EE40-95A8-E4C1-211E-896515D6440A}"/>
                </a:ext>
              </a:extLst>
            </p:cNvPr>
            <p:cNvSpPr/>
            <p:nvPr/>
          </p:nvSpPr>
          <p:spPr>
            <a:xfrm>
              <a:off x="-9682088" y="18397638"/>
              <a:ext cx="76404" cy="46066"/>
            </a:xfrm>
            <a:custGeom>
              <a:avLst/>
              <a:gdLst>
                <a:gd name="connsiteX0" fmla="*/ 0 w 76404"/>
                <a:gd name="connsiteY0" fmla="*/ 3044 h 46066"/>
                <a:gd name="connsiteX1" fmla="*/ 1674 w 76404"/>
                <a:gd name="connsiteY1" fmla="*/ 0 h 46066"/>
                <a:gd name="connsiteX2" fmla="*/ 76405 w 76404"/>
                <a:gd name="connsiteY2" fmla="*/ 43073 h 46066"/>
                <a:gd name="connsiteX3" fmla="*/ 74731 w 76404"/>
                <a:gd name="connsiteY3" fmla="*/ 46066 h 46066"/>
                <a:gd name="connsiteX4" fmla="*/ 0 w 76404"/>
                <a:gd name="connsiteY4" fmla="*/ 3044 h 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04" h="46066">
                  <a:moveTo>
                    <a:pt x="0" y="3044"/>
                  </a:moveTo>
                  <a:lnTo>
                    <a:pt x="1674" y="0"/>
                  </a:lnTo>
                  <a:lnTo>
                    <a:pt x="76405" y="43073"/>
                  </a:lnTo>
                  <a:lnTo>
                    <a:pt x="74731" y="46066"/>
                  </a:lnTo>
                  <a:lnTo>
                    <a:pt x="0" y="304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53DFE8EF-AEDA-5DD3-41A6-7D26797E02C8}"/>
                </a:ext>
              </a:extLst>
            </p:cNvPr>
            <p:cNvSpPr/>
            <p:nvPr/>
          </p:nvSpPr>
          <p:spPr>
            <a:xfrm>
              <a:off x="-9596348" y="18435181"/>
              <a:ext cx="4210" cy="101162"/>
            </a:xfrm>
            <a:custGeom>
              <a:avLst/>
              <a:gdLst>
                <a:gd name="connsiteX0" fmla="*/ 4211 w 4210"/>
                <a:gd name="connsiteY0" fmla="*/ 101163 h 101162"/>
                <a:gd name="connsiteX1" fmla="*/ 862 w 4210"/>
                <a:gd name="connsiteY1" fmla="*/ 99134 h 101162"/>
                <a:gd name="connsiteX2" fmla="*/ 0 w 4210"/>
                <a:gd name="connsiteY2" fmla="*/ 1015 h 101162"/>
                <a:gd name="connsiteX3" fmla="*/ 1674 w 4210"/>
                <a:gd name="connsiteY3" fmla="*/ 0 h 101162"/>
                <a:gd name="connsiteX4" fmla="*/ 3348 w 4210"/>
                <a:gd name="connsiteY4" fmla="*/ 1015 h 101162"/>
                <a:gd name="connsiteX5" fmla="*/ 4211 w 4210"/>
                <a:gd name="connsiteY5" fmla="*/ 101163 h 10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0" h="101162">
                  <a:moveTo>
                    <a:pt x="4211" y="101163"/>
                  </a:moveTo>
                  <a:lnTo>
                    <a:pt x="862" y="99134"/>
                  </a:lnTo>
                  <a:lnTo>
                    <a:pt x="0" y="1015"/>
                  </a:lnTo>
                  <a:lnTo>
                    <a:pt x="1674" y="0"/>
                  </a:lnTo>
                  <a:lnTo>
                    <a:pt x="3348" y="1015"/>
                  </a:lnTo>
                  <a:lnTo>
                    <a:pt x="4211" y="10116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0AEF561-0459-D0A0-B056-1E3D9FF7F7C0}"/>
                </a:ext>
              </a:extLst>
            </p:cNvPr>
            <p:cNvSpPr/>
            <p:nvPr/>
          </p:nvSpPr>
          <p:spPr>
            <a:xfrm>
              <a:off x="-9336135" y="18284198"/>
              <a:ext cx="3500" cy="101112"/>
            </a:xfrm>
            <a:custGeom>
              <a:avLst/>
              <a:gdLst>
                <a:gd name="connsiteX0" fmla="*/ 152 w 3500"/>
                <a:gd name="connsiteY0" fmla="*/ 1979 h 101112"/>
                <a:gd name="connsiteX1" fmla="*/ 3501 w 3500"/>
                <a:gd name="connsiteY1" fmla="*/ 0 h 101112"/>
                <a:gd name="connsiteX2" fmla="*/ 3348 w 3500"/>
                <a:gd name="connsiteY2" fmla="*/ 100098 h 101112"/>
                <a:gd name="connsiteX3" fmla="*/ 1674 w 3500"/>
                <a:gd name="connsiteY3" fmla="*/ 101112 h 101112"/>
                <a:gd name="connsiteX4" fmla="*/ 0 w 3500"/>
                <a:gd name="connsiteY4" fmla="*/ 100098 h 101112"/>
                <a:gd name="connsiteX5" fmla="*/ 152 w 3500"/>
                <a:gd name="connsiteY5" fmla="*/ 1979 h 10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0" h="101112">
                  <a:moveTo>
                    <a:pt x="152" y="1979"/>
                  </a:moveTo>
                  <a:lnTo>
                    <a:pt x="3501" y="0"/>
                  </a:lnTo>
                  <a:lnTo>
                    <a:pt x="3348" y="100098"/>
                  </a:lnTo>
                  <a:lnTo>
                    <a:pt x="1674" y="101112"/>
                  </a:lnTo>
                  <a:lnTo>
                    <a:pt x="0" y="100098"/>
                  </a:lnTo>
                  <a:lnTo>
                    <a:pt x="152" y="197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FB52F207-3F1D-BBB3-23EB-C5D9B0F37494}"/>
                </a:ext>
              </a:extLst>
            </p:cNvPr>
            <p:cNvSpPr/>
            <p:nvPr/>
          </p:nvSpPr>
          <p:spPr>
            <a:xfrm>
              <a:off x="-9348159" y="18292163"/>
              <a:ext cx="3500" cy="86145"/>
            </a:xfrm>
            <a:custGeom>
              <a:avLst/>
              <a:gdLst>
                <a:gd name="connsiteX0" fmla="*/ 152 w 3500"/>
                <a:gd name="connsiteY0" fmla="*/ 0 h 86145"/>
                <a:gd name="connsiteX1" fmla="*/ 3501 w 3500"/>
                <a:gd name="connsiteY1" fmla="*/ 0 h 86145"/>
                <a:gd name="connsiteX2" fmla="*/ 3348 w 3500"/>
                <a:gd name="connsiteY2" fmla="*/ 86146 h 86145"/>
                <a:gd name="connsiteX3" fmla="*/ 0 w 3500"/>
                <a:gd name="connsiteY3" fmla="*/ 86146 h 86145"/>
                <a:gd name="connsiteX4" fmla="*/ 152 w 3500"/>
                <a:gd name="connsiteY4" fmla="*/ 0 h 8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0" h="86145">
                  <a:moveTo>
                    <a:pt x="152" y="0"/>
                  </a:moveTo>
                  <a:lnTo>
                    <a:pt x="3501" y="0"/>
                  </a:lnTo>
                  <a:lnTo>
                    <a:pt x="3348" y="86146"/>
                  </a:lnTo>
                  <a:lnTo>
                    <a:pt x="0" y="8614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AFDE6B1-63CB-B816-D3EB-C597C1BFFE6A}"/>
                </a:ext>
              </a:extLst>
            </p:cNvPr>
            <p:cNvSpPr/>
            <p:nvPr/>
          </p:nvSpPr>
          <p:spPr>
            <a:xfrm>
              <a:off x="-9334461" y="18384295"/>
              <a:ext cx="86754" cy="52103"/>
            </a:xfrm>
            <a:custGeom>
              <a:avLst/>
              <a:gdLst>
                <a:gd name="connsiteX0" fmla="*/ 86755 w 86754"/>
                <a:gd name="connsiteY0" fmla="*/ 49060 h 52103"/>
                <a:gd name="connsiteX1" fmla="*/ 86755 w 86754"/>
                <a:gd name="connsiteY1" fmla="*/ 51089 h 52103"/>
                <a:gd name="connsiteX2" fmla="*/ 85080 w 86754"/>
                <a:gd name="connsiteY2" fmla="*/ 52103 h 52103"/>
                <a:gd name="connsiteX3" fmla="*/ 0 w 86754"/>
                <a:gd name="connsiteY3" fmla="*/ 2841 h 52103"/>
                <a:gd name="connsiteX4" fmla="*/ 0 w 86754"/>
                <a:gd name="connsiteY4" fmla="*/ 1015 h 52103"/>
                <a:gd name="connsiteX5" fmla="*/ 1674 w 86754"/>
                <a:gd name="connsiteY5" fmla="*/ 0 h 52103"/>
                <a:gd name="connsiteX6" fmla="*/ 86755 w 86754"/>
                <a:gd name="connsiteY6" fmla="*/ 49060 h 5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54" h="52103">
                  <a:moveTo>
                    <a:pt x="86755" y="49060"/>
                  </a:moveTo>
                  <a:lnTo>
                    <a:pt x="86755" y="51089"/>
                  </a:lnTo>
                  <a:lnTo>
                    <a:pt x="85080" y="52103"/>
                  </a:lnTo>
                  <a:lnTo>
                    <a:pt x="0" y="2841"/>
                  </a:lnTo>
                  <a:lnTo>
                    <a:pt x="0" y="1015"/>
                  </a:lnTo>
                  <a:lnTo>
                    <a:pt x="1674" y="0"/>
                  </a:lnTo>
                  <a:lnTo>
                    <a:pt x="86755" y="4906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FE082B89-630B-6784-4936-43A9C4226894}"/>
                </a:ext>
              </a:extLst>
            </p:cNvPr>
            <p:cNvSpPr/>
            <p:nvPr/>
          </p:nvSpPr>
          <p:spPr>
            <a:xfrm>
              <a:off x="-9421114" y="18233109"/>
              <a:ext cx="88479" cy="53067"/>
            </a:xfrm>
            <a:custGeom>
              <a:avLst/>
              <a:gdLst>
                <a:gd name="connsiteX0" fmla="*/ 88479 w 88479"/>
                <a:gd name="connsiteY0" fmla="*/ 51089 h 53067"/>
                <a:gd name="connsiteX1" fmla="*/ 85131 w 88479"/>
                <a:gd name="connsiteY1" fmla="*/ 53067 h 53067"/>
                <a:gd name="connsiteX2" fmla="*/ 0 w 88479"/>
                <a:gd name="connsiteY2" fmla="*/ 4008 h 53067"/>
                <a:gd name="connsiteX3" fmla="*/ 0 w 88479"/>
                <a:gd name="connsiteY3" fmla="*/ 0 h 53067"/>
                <a:gd name="connsiteX4" fmla="*/ 88479 w 88479"/>
                <a:gd name="connsiteY4" fmla="*/ 51089 h 53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79" h="53067">
                  <a:moveTo>
                    <a:pt x="88479" y="51089"/>
                  </a:moveTo>
                  <a:lnTo>
                    <a:pt x="85131" y="53067"/>
                  </a:lnTo>
                  <a:lnTo>
                    <a:pt x="0" y="4008"/>
                  </a:lnTo>
                  <a:lnTo>
                    <a:pt x="0" y="0"/>
                  </a:lnTo>
                  <a:lnTo>
                    <a:pt x="88479" y="5108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5FE1A66F-31D8-955F-D01C-85CBD1E09F14}"/>
                </a:ext>
              </a:extLst>
            </p:cNvPr>
            <p:cNvSpPr/>
            <p:nvPr/>
          </p:nvSpPr>
          <p:spPr>
            <a:xfrm>
              <a:off x="-9769705" y="18383281"/>
              <a:ext cx="88428" cy="54437"/>
            </a:xfrm>
            <a:custGeom>
              <a:avLst/>
              <a:gdLst>
                <a:gd name="connsiteX0" fmla="*/ 3348 w 88428"/>
                <a:gd name="connsiteY0" fmla="*/ 54437 h 54437"/>
                <a:gd name="connsiteX1" fmla="*/ 0 w 88428"/>
                <a:gd name="connsiteY1" fmla="*/ 52408 h 54437"/>
                <a:gd name="connsiteX2" fmla="*/ 88429 w 88428"/>
                <a:gd name="connsiteY2" fmla="*/ 0 h 54437"/>
                <a:gd name="connsiteX3" fmla="*/ 88429 w 88428"/>
                <a:gd name="connsiteY3" fmla="*/ 3856 h 54437"/>
                <a:gd name="connsiteX4" fmla="*/ 3348 w 88428"/>
                <a:gd name="connsiteY4" fmla="*/ 54437 h 5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8" h="54437">
                  <a:moveTo>
                    <a:pt x="3348" y="54437"/>
                  </a:moveTo>
                  <a:lnTo>
                    <a:pt x="0" y="52408"/>
                  </a:lnTo>
                  <a:lnTo>
                    <a:pt x="88429" y="0"/>
                  </a:lnTo>
                  <a:lnTo>
                    <a:pt x="88429" y="3856"/>
                  </a:lnTo>
                  <a:lnTo>
                    <a:pt x="3348" y="544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4C7C554-D929-E28C-3794-5BE404518B33}"/>
                </a:ext>
              </a:extLst>
            </p:cNvPr>
            <p:cNvSpPr/>
            <p:nvPr/>
          </p:nvSpPr>
          <p:spPr>
            <a:xfrm>
              <a:off x="-9680109" y="18534315"/>
              <a:ext cx="87972" cy="53777"/>
            </a:xfrm>
            <a:custGeom>
              <a:avLst/>
              <a:gdLst>
                <a:gd name="connsiteX0" fmla="*/ 0 w 87972"/>
                <a:gd name="connsiteY0" fmla="*/ 53778 h 53777"/>
                <a:gd name="connsiteX1" fmla="*/ 0 w 87972"/>
                <a:gd name="connsiteY1" fmla="*/ 49922 h 53777"/>
                <a:gd name="connsiteX2" fmla="*/ 84624 w 87972"/>
                <a:gd name="connsiteY2" fmla="*/ 0 h 53777"/>
                <a:gd name="connsiteX3" fmla="*/ 87972 w 87972"/>
                <a:gd name="connsiteY3" fmla="*/ 2029 h 53777"/>
                <a:gd name="connsiteX4" fmla="*/ 0 w 87972"/>
                <a:gd name="connsiteY4" fmla="*/ 53778 h 5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72" h="53777">
                  <a:moveTo>
                    <a:pt x="0" y="53778"/>
                  </a:moveTo>
                  <a:lnTo>
                    <a:pt x="0" y="49922"/>
                  </a:lnTo>
                  <a:lnTo>
                    <a:pt x="84624" y="0"/>
                  </a:lnTo>
                  <a:lnTo>
                    <a:pt x="87972" y="2029"/>
                  </a:lnTo>
                  <a:lnTo>
                    <a:pt x="0" y="5377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CABF52-40E0-435D-9020-A5D98A5F9A9D}"/>
                </a:ext>
              </a:extLst>
            </p:cNvPr>
            <p:cNvSpPr/>
            <p:nvPr/>
          </p:nvSpPr>
          <p:spPr>
            <a:xfrm>
              <a:off x="-9681124" y="18527009"/>
              <a:ext cx="76100" cy="46725"/>
            </a:xfrm>
            <a:custGeom>
              <a:avLst/>
              <a:gdLst>
                <a:gd name="connsiteX0" fmla="*/ 1674 w 76100"/>
                <a:gd name="connsiteY0" fmla="*/ 46726 h 46725"/>
                <a:gd name="connsiteX1" fmla="*/ 0 w 76100"/>
                <a:gd name="connsiteY1" fmla="*/ 43885 h 46725"/>
                <a:gd name="connsiteX2" fmla="*/ 74477 w 76100"/>
                <a:gd name="connsiteY2" fmla="*/ 0 h 46725"/>
                <a:gd name="connsiteX3" fmla="*/ 76101 w 76100"/>
                <a:gd name="connsiteY3" fmla="*/ 2993 h 46725"/>
                <a:gd name="connsiteX4" fmla="*/ 1674 w 76100"/>
                <a:gd name="connsiteY4" fmla="*/ 46726 h 4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0" h="46725">
                  <a:moveTo>
                    <a:pt x="1674" y="46726"/>
                  </a:moveTo>
                  <a:lnTo>
                    <a:pt x="0" y="43885"/>
                  </a:lnTo>
                  <a:lnTo>
                    <a:pt x="74477" y="0"/>
                  </a:lnTo>
                  <a:lnTo>
                    <a:pt x="76101" y="2993"/>
                  </a:lnTo>
                  <a:lnTo>
                    <a:pt x="1674" y="467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6CD8A62E-9FDA-3516-F5CB-6B3586757EC2}"/>
                </a:ext>
              </a:extLst>
            </p:cNvPr>
            <p:cNvSpPr/>
            <p:nvPr/>
          </p:nvSpPr>
          <p:spPr>
            <a:xfrm>
              <a:off x="-9249380" y="18435384"/>
              <a:ext cx="3348" cy="101112"/>
            </a:xfrm>
            <a:custGeom>
              <a:avLst/>
              <a:gdLst>
                <a:gd name="connsiteX0" fmla="*/ 3348 w 3348"/>
                <a:gd name="connsiteY0" fmla="*/ 99134 h 101112"/>
                <a:gd name="connsiteX1" fmla="*/ 0 w 3348"/>
                <a:gd name="connsiteY1" fmla="*/ 101112 h 101112"/>
                <a:gd name="connsiteX2" fmla="*/ 0 w 3348"/>
                <a:gd name="connsiteY2" fmla="*/ 1015 h 101112"/>
                <a:gd name="connsiteX3" fmla="*/ 1674 w 3348"/>
                <a:gd name="connsiteY3" fmla="*/ 0 h 101112"/>
                <a:gd name="connsiteX4" fmla="*/ 3348 w 3348"/>
                <a:gd name="connsiteY4" fmla="*/ 1015 h 101112"/>
                <a:gd name="connsiteX5" fmla="*/ 3348 w 3348"/>
                <a:gd name="connsiteY5" fmla="*/ 99134 h 10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" h="101112">
                  <a:moveTo>
                    <a:pt x="3348" y="99134"/>
                  </a:moveTo>
                  <a:lnTo>
                    <a:pt x="0" y="101112"/>
                  </a:lnTo>
                  <a:lnTo>
                    <a:pt x="0" y="1015"/>
                  </a:lnTo>
                  <a:lnTo>
                    <a:pt x="1674" y="0"/>
                  </a:lnTo>
                  <a:lnTo>
                    <a:pt x="3348" y="1015"/>
                  </a:lnTo>
                  <a:lnTo>
                    <a:pt x="3348" y="9913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4FAC4DF-6B6F-CA99-0700-5E6197BBDC0A}"/>
                </a:ext>
              </a:extLst>
            </p:cNvPr>
            <p:cNvSpPr/>
            <p:nvPr/>
          </p:nvSpPr>
          <p:spPr>
            <a:xfrm>
              <a:off x="-9237357" y="18442233"/>
              <a:ext cx="3348" cy="86297"/>
            </a:xfrm>
            <a:custGeom>
              <a:avLst/>
              <a:gdLst>
                <a:gd name="connsiteX0" fmla="*/ 0 w 3348"/>
                <a:gd name="connsiteY0" fmla="*/ 0 h 86297"/>
                <a:gd name="connsiteX1" fmla="*/ 3348 w 3348"/>
                <a:gd name="connsiteY1" fmla="*/ 0 h 86297"/>
                <a:gd name="connsiteX2" fmla="*/ 3348 w 3348"/>
                <a:gd name="connsiteY2" fmla="*/ 86298 h 86297"/>
                <a:gd name="connsiteX3" fmla="*/ 0 w 3348"/>
                <a:gd name="connsiteY3" fmla="*/ 86298 h 8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" h="86297">
                  <a:moveTo>
                    <a:pt x="0" y="0"/>
                  </a:moveTo>
                  <a:lnTo>
                    <a:pt x="3348" y="0"/>
                  </a:lnTo>
                  <a:lnTo>
                    <a:pt x="3348" y="86298"/>
                  </a:lnTo>
                  <a:lnTo>
                    <a:pt x="0" y="8629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7AAD3F85-4733-6CAA-5E89-A387BEEB040A}"/>
                </a:ext>
              </a:extLst>
            </p:cNvPr>
            <p:cNvSpPr/>
            <p:nvPr/>
          </p:nvSpPr>
          <p:spPr>
            <a:xfrm>
              <a:off x="-9247706" y="18382621"/>
              <a:ext cx="86298" cy="53777"/>
            </a:xfrm>
            <a:custGeom>
              <a:avLst/>
              <a:gdLst>
                <a:gd name="connsiteX0" fmla="*/ 86298 w 86298"/>
                <a:gd name="connsiteY0" fmla="*/ 0 h 53777"/>
                <a:gd name="connsiteX1" fmla="*/ 86298 w 86298"/>
                <a:gd name="connsiteY1" fmla="*/ 3856 h 53777"/>
                <a:gd name="connsiteX2" fmla="*/ 1674 w 86298"/>
                <a:gd name="connsiteY2" fmla="*/ 53778 h 53777"/>
                <a:gd name="connsiteX3" fmla="*/ 0 w 86298"/>
                <a:gd name="connsiteY3" fmla="*/ 52763 h 53777"/>
                <a:gd name="connsiteX4" fmla="*/ 0 w 86298"/>
                <a:gd name="connsiteY4" fmla="*/ 50734 h 53777"/>
                <a:gd name="connsiteX5" fmla="*/ 86298 w 86298"/>
                <a:gd name="connsiteY5" fmla="*/ 0 h 5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98" h="53777">
                  <a:moveTo>
                    <a:pt x="86298" y="0"/>
                  </a:moveTo>
                  <a:lnTo>
                    <a:pt x="86298" y="3856"/>
                  </a:lnTo>
                  <a:lnTo>
                    <a:pt x="1674" y="53778"/>
                  </a:lnTo>
                  <a:lnTo>
                    <a:pt x="0" y="52763"/>
                  </a:lnTo>
                  <a:lnTo>
                    <a:pt x="0" y="50734"/>
                  </a:lnTo>
                  <a:lnTo>
                    <a:pt x="8629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87775A2-56F4-BA19-5A22-BC92124BFA65}"/>
                </a:ext>
              </a:extLst>
            </p:cNvPr>
            <p:cNvSpPr/>
            <p:nvPr/>
          </p:nvSpPr>
          <p:spPr>
            <a:xfrm>
              <a:off x="-9769705" y="18435689"/>
              <a:ext cx="4160" cy="102177"/>
            </a:xfrm>
            <a:custGeom>
              <a:avLst/>
              <a:gdLst>
                <a:gd name="connsiteX0" fmla="*/ 4160 w 4160"/>
                <a:gd name="connsiteY0" fmla="*/ 100148 h 102177"/>
                <a:gd name="connsiteX1" fmla="*/ 812 w 4160"/>
                <a:gd name="connsiteY1" fmla="*/ 102178 h 102177"/>
                <a:gd name="connsiteX2" fmla="*/ 0 w 4160"/>
                <a:gd name="connsiteY2" fmla="*/ 0 h 102177"/>
                <a:gd name="connsiteX3" fmla="*/ 3348 w 4160"/>
                <a:gd name="connsiteY3" fmla="*/ 2029 h 102177"/>
                <a:gd name="connsiteX4" fmla="*/ 4160 w 4160"/>
                <a:gd name="connsiteY4" fmla="*/ 100148 h 10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0" h="102177">
                  <a:moveTo>
                    <a:pt x="4160" y="100148"/>
                  </a:moveTo>
                  <a:lnTo>
                    <a:pt x="812" y="102178"/>
                  </a:lnTo>
                  <a:lnTo>
                    <a:pt x="0" y="0"/>
                  </a:lnTo>
                  <a:lnTo>
                    <a:pt x="3348" y="2029"/>
                  </a:lnTo>
                  <a:lnTo>
                    <a:pt x="4160" y="1001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460E3E7-0550-C5A9-B359-D66FC77FF6EE}"/>
                </a:ext>
              </a:extLst>
            </p:cNvPr>
            <p:cNvSpPr/>
            <p:nvPr/>
          </p:nvSpPr>
          <p:spPr>
            <a:xfrm>
              <a:off x="-9757681" y="18443552"/>
              <a:ext cx="4008" cy="86298"/>
            </a:xfrm>
            <a:custGeom>
              <a:avLst/>
              <a:gdLst>
                <a:gd name="connsiteX0" fmla="*/ 4008 w 4008"/>
                <a:gd name="connsiteY0" fmla="*/ 86095 h 86298"/>
                <a:gd name="connsiteX1" fmla="*/ 660 w 4008"/>
                <a:gd name="connsiteY1" fmla="*/ 86298 h 86298"/>
                <a:gd name="connsiteX2" fmla="*/ 0 w 4008"/>
                <a:gd name="connsiteY2" fmla="*/ 0 h 86298"/>
                <a:gd name="connsiteX3" fmla="*/ 3298 w 4008"/>
                <a:gd name="connsiteY3" fmla="*/ 0 h 86298"/>
                <a:gd name="connsiteX4" fmla="*/ 4008 w 4008"/>
                <a:gd name="connsiteY4" fmla="*/ 86095 h 8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8" h="86298">
                  <a:moveTo>
                    <a:pt x="4008" y="86095"/>
                  </a:moveTo>
                  <a:lnTo>
                    <a:pt x="660" y="86298"/>
                  </a:lnTo>
                  <a:lnTo>
                    <a:pt x="0" y="0"/>
                  </a:lnTo>
                  <a:lnTo>
                    <a:pt x="3298" y="0"/>
                  </a:lnTo>
                  <a:lnTo>
                    <a:pt x="4008" y="8609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925A43F0-A1DC-02AC-9840-91520C5EBA4D}"/>
                </a:ext>
              </a:extLst>
            </p:cNvPr>
            <p:cNvSpPr/>
            <p:nvPr/>
          </p:nvSpPr>
          <p:spPr>
            <a:xfrm>
              <a:off x="-9768893" y="18535837"/>
              <a:ext cx="88783" cy="52255"/>
            </a:xfrm>
            <a:custGeom>
              <a:avLst/>
              <a:gdLst>
                <a:gd name="connsiteX0" fmla="*/ 0 w 88783"/>
                <a:gd name="connsiteY0" fmla="*/ 2029 h 52255"/>
                <a:gd name="connsiteX1" fmla="*/ 3348 w 88783"/>
                <a:gd name="connsiteY1" fmla="*/ 0 h 52255"/>
                <a:gd name="connsiteX2" fmla="*/ 88784 w 88783"/>
                <a:gd name="connsiteY2" fmla="*/ 48400 h 52255"/>
                <a:gd name="connsiteX3" fmla="*/ 88784 w 88783"/>
                <a:gd name="connsiteY3" fmla="*/ 52256 h 52255"/>
                <a:gd name="connsiteX4" fmla="*/ 0 w 88783"/>
                <a:gd name="connsiteY4" fmla="*/ 2029 h 5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83" h="52255">
                  <a:moveTo>
                    <a:pt x="0" y="2029"/>
                  </a:moveTo>
                  <a:lnTo>
                    <a:pt x="3348" y="0"/>
                  </a:lnTo>
                  <a:lnTo>
                    <a:pt x="88784" y="48400"/>
                  </a:lnTo>
                  <a:lnTo>
                    <a:pt x="88784" y="52256"/>
                  </a:lnTo>
                  <a:lnTo>
                    <a:pt x="0" y="202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47F6E211-9A1D-4B70-599D-C036405C8ADB}"/>
                </a:ext>
              </a:extLst>
            </p:cNvPr>
            <p:cNvSpPr/>
            <p:nvPr/>
          </p:nvSpPr>
          <p:spPr>
            <a:xfrm>
              <a:off x="-9249380" y="18534518"/>
              <a:ext cx="89798" cy="52204"/>
            </a:xfrm>
            <a:custGeom>
              <a:avLst/>
              <a:gdLst>
                <a:gd name="connsiteX0" fmla="*/ 89646 w 89798"/>
                <a:gd name="connsiteY0" fmla="*/ 48400 h 52204"/>
                <a:gd name="connsiteX1" fmla="*/ 89799 w 89798"/>
                <a:gd name="connsiteY1" fmla="*/ 52205 h 52204"/>
                <a:gd name="connsiteX2" fmla="*/ 0 w 89798"/>
                <a:gd name="connsiteY2" fmla="*/ 1979 h 52204"/>
                <a:gd name="connsiteX3" fmla="*/ 3348 w 89798"/>
                <a:gd name="connsiteY3" fmla="*/ 0 h 52204"/>
                <a:gd name="connsiteX4" fmla="*/ 89646 w 89798"/>
                <a:gd name="connsiteY4" fmla="*/ 48400 h 5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98" h="52204">
                  <a:moveTo>
                    <a:pt x="89646" y="48400"/>
                  </a:moveTo>
                  <a:lnTo>
                    <a:pt x="89799" y="52205"/>
                  </a:lnTo>
                  <a:lnTo>
                    <a:pt x="0" y="1979"/>
                  </a:lnTo>
                  <a:lnTo>
                    <a:pt x="3348" y="0"/>
                  </a:lnTo>
                  <a:lnTo>
                    <a:pt x="89646" y="484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3B82601-782C-ADA0-190A-14EEC3A7D42E}"/>
                </a:ext>
              </a:extLst>
            </p:cNvPr>
            <p:cNvSpPr/>
            <p:nvPr/>
          </p:nvSpPr>
          <p:spPr>
            <a:xfrm>
              <a:off x="-9161408" y="18382621"/>
              <a:ext cx="85587" cy="52255"/>
            </a:xfrm>
            <a:custGeom>
              <a:avLst/>
              <a:gdLst>
                <a:gd name="connsiteX0" fmla="*/ 85588 w 85587"/>
                <a:gd name="connsiteY0" fmla="*/ 50429 h 52255"/>
                <a:gd name="connsiteX1" fmla="*/ 82290 w 85587"/>
                <a:gd name="connsiteY1" fmla="*/ 52256 h 52255"/>
                <a:gd name="connsiteX2" fmla="*/ 0 w 85587"/>
                <a:gd name="connsiteY2" fmla="*/ 3856 h 52255"/>
                <a:gd name="connsiteX3" fmla="*/ 0 w 85587"/>
                <a:gd name="connsiteY3" fmla="*/ 0 h 52255"/>
                <a:gd name="connsiteX4" fmla="*/ 85588 w 85587"/>
                <a:gd name="connsiteY4" fmla="*/ 50429 h 52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587" h="52255">
                  <a:moveTo>
                    <a:pt x="85588" y="50429"/>
                  </a:moveTo>
                  <a:lnTo>
                    <a:pt x="82290" y="52256"/>
                  </a:lnTo>
                  <a:lnTo>
                    <a:pt x="0" y="3856"/>
                  </a:lnTo>
                  <a:lnTo>
                    <a:pt x="0" y="0"/>
                  </a:lnTo>
                  <a:lnTo>
                    <a:pt x="85588" y="5042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6E6CB26F-8F69-B0B5-1055-0466CCCF33C5}"/>
                </a:ext>
              </a:extLst>
            </p:cNvPr>
            <p:cNvSpPr/>
            <p:nvPr/>
          </p:nvSpPr>
          <p:spPr>
            <a:xfrm>
              <a:off x="-9162271" y="18396674"/>
              <a:ext cx="73969" cy="45355"/>
            </a:xfrm>
            <a:custGeom>
              <a:avLst/>
              <a:gdLst>
                <a:gd name="connsiteX0" fmla="*/ 73970 w 73969"/>
                <a:gd name="connsiteY0" fmla="*/ 42515 h 45355"/>
                <a:gd name="connsiteX1" fmla="*/ 72295 w 73969"/>
                <a:gd name="connsiteY1" fmla="*/ 45356 h 45355"/>
                <a:gd name="connsiteX2" fmla="*/ 0 w 73969"/>
                <a:gd name="connsiteY2" fmla="*/ 2841 h 45355"/>
                <a:gd name="connsiteX3" fmla="*/ 1877 w 73969"/>
                <a:gd name="connsiteY3" fmla="*/ 0 h 45355"/>
                <a:gd name="connsiteX4" fmla="*/ 73970 w 73969"/>
                <a:gd name="connsiteY4" fmla="*/ 42515 h 4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69" h="45355">
                  <a:moveTo>
                    <a:pt x="73970" y="42515"/>
                  </a:moveTo>
                  <a:lnTo>
                    <a:pt x="72295" y="45356"/>
                  </a:lnTo>
                  <a:lnTo>
                    <a:pt x="0" y="2841"/>
                  </a:lnTo>
                  <a:lnTo>
                    <a:pt x="1877" y="0"/>
                  </a:lnTo>
                  <a:lnTo>
                    <a:pt x="73970" y="4251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69FE5C53-0315-627E-FC33-B481E63CBF77}"/>
                </a:ext>
              </a:extLst>
            </p:cNvPr>
            <p:cNvSpPr/>
            <p:nvPr/>
          </p:nvSpPr>
          <p:spPr>
            <a:xfrm>
              <a:off x="-9159734" y="18533148"/>
              <a:ext cx="84775" cy="53574"/>
            </a:xfrm>
            <a:custGeom>
              <a:avLst/>
              <a:gdLst>
                <a:gd name="connsiteX0" fmla="*/ 81428 w 84775"/>
                <a:gd name="connsiteY0" fmla="*/ 0 h 53574"/>
                <a:gd name="connsiteX1" fmla="*/ 84776 w 84775"/>
                <a:gd name="connsiteY1" fmla="*/ 1877 h 53574"/>
                <a:gd name="connsiteX2" fmla="*/ 152 w 84775"/>
                <a:gd name="connsiteY2" fmla="*/ 53575 h 53574"/>
                <a:gd name="connsiteX3" fmla="*/ 0 w 84775"/>
                <a:gd name="connsiteY3" fmla="*/ 49770 h 53574"/>
                <a:gd name="connsiteX4" fmla="*/ 81428 w 84775"/>
                <a:gd name="connsiteY4" fmla="*/ 0 h 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75" h="53574">
                  <a:moveTo>
                    <a:pt x="81428" y="0"/>
                  </a:moveTo>
                  <a:lnTo>
                    <a:pt x="84776" y="1877"/>
                  </a:lnTo>
                  <a:lnTo>
                    <a:pt x="152" y="53575"/>
                  </a:lnTo>
                  <a:lnTo>
                    <a:pt x="0" y="49770"/>
                  </a:lnTo>
                  <a:lnTo>
                    <a:pt x="8142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26F70552-7DCB-A5DF-676B-B50704C0B251}"/>
                </a:ext>
              </a:extLst>
            </p:cNvPr>
            <p:cNvSpPr/>
            <p:nvPr/>
          </p:nvSpPr>
          <p:spPr>
            <a:xfrm>
              <a:off x="-9160749" y="18526147"/>
              <a:ext cx="73259" cy="46573"/>
            </a:xfrm>
            <a:custGeom>
              <a:avLst/>
              <a:gdLst>
                <a:gd name="connsiteX0" fmla="*/ 71433 w 73259"/>
                <a:gd name="connsiteY0" fmla="*/ 0 h 46573"/>
                <a:gd name="connsiteX1" fmla="*/ 73259 w 73259"/>
                <a:gd name="connsiteY1" fmla="*/ 2841 h 46573"/>
                <a:gd name="connsiteX2" fmla="*/ 1674 w 73259"/>
                <a:gd name="connsiteY2" fmla="*/ 46574 h 46573"/>
                <a:gd name="connsiteX3" fmla="*/ 0 w 73259"/>
                <a:gd name="connsiteY3" fmla="*/ 43733 h 46573"/>
                <a:gd name="connsiteX4" fmla="*/ 71433 w 73259"/>
                <a:gd name="connsiteY4" fmla="*/ 0 h 4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9" h="46573">
                  <a:moveTo>
                    <a:pt x="71433" y="0"/>
                  </a:moveTo>
                  <a:lnTo>
                    <a:pt x="73259" y="2841"/>
                  </a:lnTo>
                  <a:lnTo>
                    <a:pt x="1674" y="46574"/>
                  </a:lnTo>
                  <a:lnTo>
                    <a:pt x="0" y="43733"/>
                  </a:lnTo>
                  <a:lnTo>
                    <a:pt x="7143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630170A-D2FD-D55D-87F8-00FDD828B89C}"/>
                </a:ext>
              </a:extLst>
            </p:cNvPr>
            <p:cNvSpPr/>
            <p:nvPr/>
          </p:nvSpPr>
          <p:spPr>
            <a:xfrm>
              <a:off x="-9079118" y="18433051"/>
              <a:ext cx="4160" cy="101974"/>
            </a:xfrm>
            <a:custGeom>
              <a:avLst/>
              <a:gdLst>
                <a:gd name="connsiteX0" fmla="*/ 4160 w 4160"/>
                <a:gd name="connsiteY0" fmla="*/ 101975 h 101974"/>
                <a:gd name="connsiteX1" fmla="*/ 812 w 4160"/>
                <a:gd name="connsiteY1" fmla="*/ 100097 h 101974"/>
                <a:gd name="connsiteX2" fmla="*/ 0 w 4160"/>
                <a:gd name="connsiteY2" fmla="*/ 1826 h 101974"/>
                <a:gd name="connsiteX3" fmla="*/ 3298 w 4160"/>
                <a:gd name="connsiteY3" fmla="*/ 0 h 101974"/>
                <a:gd name="connsiteX4" fmla="*/ 4160 w 4160"/>
                <a:gd name="connsiteY4" fmla="*/ 101975 h 10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0" h="101974">
                  <a:moveTo>
                    <a:pt x="4160" y="101975"/>
                  </a:moveTo>
                  <a:lnTo>
                    <a:pt x="812" y="100097"/>
                  </a:lnTo>
                  <a:lnTo>
                    <a:pt x="0" y="1826"/>
                  </a:lnTo>
                  <a:lnTo>
                    <a:pt x="3298" y="0"/>
                  </a:lnTo>
                  <a:lnTo>
                    <a:pt x="4160" y="10197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018AE57D-30E2-2666-E108-98BB2AAA4886}"/>
                </a:ext>
              </a:extLst>
            </p:cNvPr>
            <p:cNvSpPr/>
            <p:nvPr/>
          </p:nvSpPr>
          <p:spPr>
            <a:xfrm>
              <a:off x="-9882486" y="17857629"/>
              <a:ext cx="18314" cy="70671"/>
            </a:xfrm>
            <a:custGeom>
              <a:avLst/>
              <a:gdLst>
                <a:gd name="connsiteX0" fmla="*/ 15119 w 18314"/>
                <a:gd name="connsiteY0" fmla="*/ 0 h 70671"/>
                <a:gd name="connsiteX1" fmla="*/ 18315 w 18314"/>
                <a:gd name="connsiteY1" fmla="*/ 812 h 70671"/>
                <a:gd name="connsiteX2" fmla="*/ 3196 w 18314"/>
                <a:gd name="connsiteY2" fmla="*/ 70012 h 70671"/>
                <a:gd name="connsiteX3" fmla="*/ 1370 w 18314"/>
                <a:gd name="connsiteY3" fmla="*/ 70672 h 70671"/>
                <a:gd name="connsiteX4" fmla="*/ 0 w 18314"/>
                <a:gd name="connsiteY4" fmla="*/ 69505 h 70671"/>
                <a:gd name="connsiteX5" fmla="*/ 15119 w 18314"/>
                <a:gd name="connsiteY5" fmla="*/ 0 h 7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14" h="70671">
                  <a:moveTo>
                    <a:pt x="15119" y="0"/>
                  </a:moveTo>
                  <a:lnTo>
                    <a:pt x="18315" y="812"/>
                  </a:lnTo>
                  <a:lnTo>
                    <a:pt x="3196" y="70012"/>
                  </a:lnTo>
                  <a:lnTo>
                    <a:pt x="1370" y="70672"/>
                  </a:lnTo>
                  <a:lnTo>
                    <a:pt x="0" y="69505"/>
                  </a:lnTo>
                  <a:lnTo>
                    <a:pt x="1511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AC299AAF-E3B6-0411-1C66-57A2771A6C78}"/>
                </a:ext>
              </a:extLst>
            </p:cNvPr>
            <p:cNvSpPr/>
            <p:nvPr/>
          </p:nvSpPr>
          <p:spPr>
            <a:xfrm>
              <a:off x="-9869092" y="17860775"/>
              <a:ext cx="16437" cy="63163"/>
            </a:xfrm>
            <a:custGeom>
              <a:avLst/>
              <a:gdLst>
                <a:gd name="connsiteX0" fmla="*/ 13241 w 16437"/>
                <a:gd name="connsiteY0" fmla="*/ 0 h 63163"/>
                <a:gd name="connsiteX1" fmla="*/ 16438 w 16437"/>
                <a:gd name="connsiteY1" fmla="*/ 812 h 63163"/>
                <a:gd name="connsiteX2" fmla="*/ 3145 w 16437"/>
                <a:gd name="connsiteY2" fmla="*/ 63163 h 63163"/>
                <a:gd name="connsiteX3" fmla="*/ 0 w 16437"/>
                <a:gd name="connsiteY3" fmla="*/ 62352 h 63163"/>
                <a:gd name="connsiteX4" fmla="*/ 13241 w 16437"/>
                <a:gd name="connsiteY4" fmla="*/ 0 h 6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7" h="63163">
                  <a:moveTo>
                    <a:pt x="13241" y="0"/>
                  </a:moveTo>
                  <a:lnTo>
                    <a:pt x="16438" y="812"/>
                  </a:lnTo>
                  <a:lnTo>
                    <a:pt x="3145" y="63163"/>
                  </a:lnTo>
                  <a:lnTo>
                    <a:pt x="0" y="62352"/>
                  </a:lnTo>
                  <a:lnTo>
                    <a:pt x="1324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CF91063-4853-4729-8585-78F0BEAAC2E4}"/>
                </a:ext>
              </a:extLst>
            </p:cNvPr>
            <p:cNvSpPr/>
            <p:nvPr/>
          </p:nvSpPr>
          <p:spPr>
            <a:xfrm>
              <a:off x="-9818765" y="17830487"/>
              <a:ext cx="64634" cy="3500"/>
            </a:xfrm>
            <a:custGeom>
              <a:avLst/>
              <a:gdLst>
                <a:gd name="connsiteX0" fmla="*/ 64635 w 64634"/>
                <a:gd name="connsiteY0" fmla="*/ 203 h 3500"/>
                <a:gd name="connsiteX1" fmla="*/ 62301 w 64634"/>
                <a:gd name="connsiteY1" fmla="*/ 3501 h 3500"/>
                <a:gd name="connsiteX2" fmla="*/ 0 w 64634"/>
                <a:gd name="connsiteY2" fmla="*/ 3348 h 3500"/>
                <a:gd name="connsiteX3" fmla="*/ 0 w 64634"/>
                <a:gd name="connsiteY3" fmla="*/ 0 h 3500"/>
                <a:gd name="connsiteX4" fmla="*/ 64635 w 64634"/>
                <a:gd name="connsiteY4" fmla="*/ 203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634" h="3500">
                  <a:moveTo>
                    <a:pt x="64635" y="203"/>
                  </a:moveTo>
                  <a:lnTo>
                    <a:pt x="62301" y="3501"/>
                  </a:lnTo>
                  <a:lnTo>
                    <a:pt x="0" y="3348"/>
                  </a:lnTo>
                  <a:lnTo>
                    <a:pt x="0" y="0"/>
                  </a:lnTo>
                  <a:lnTo>
                    <a:pt x="64635" y="20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D553B73F-2DA6-CD49-1055-4394BA32E386}"/>
                </a:ext>
              </a:extLst>
            </p:cNvPr>
            <p:cNvSpPr/>
            <p:nvPr/>
          </p:nvSpPr>
          <p:spPr>
            <a:xfrm>
              <a:off x="-9756464" y="17830690"/>
              <a:ext cx="38405" cy="97966"/>
            </a:xfrm>
            <a:custGeom>
              <a:avLst/>
              <a:gdLst>
                <a:gd name="connsiteX0" fmla="*/ 38405 w 38405"/>
                <a:gd name="connsiteY0" fmla="*/ 96445 h 97966"/>
                <a:gd name="connsiteX1" fmla="*/ 37036 w 38405"/>
                <a:gd name="connsiteY1" fmla="*/ 97967 h 97966"/>
                <a:gd name="connsiteX2" fmla="*/ 35057 w 38405"/>
                <a:gd name="connsiteY2" fmla="*/ 97257 h 97966"/>
                <a:gd name="connsiteX3" fmla="*/ 0 w 38405"/>
                <a:gd name="connsiteY3" fmla="*/ 3298 h 97966"/>
                <a:gd name="connsiteX4" fmla="*/ 2334 w 38405"/>
                <a:gd name="connsiteY4" fmla="*/ 0 h 97966"/>
                <a:gd name="connsiteX5" fmla="*/ 38405 w 38405"/>
                <a:gd name="connsiteY5" fmla="*/ 96445 h 9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405" h="97966">
                  <a:moveTo>
                    <a:pt x="38405" y="96445"/>
                  </a:moveTo>
                  <a:lnTo>
                    <a:pt x="37036" y="97967"/>
                  </a:lnTo>
                  <a:lnTo>
                    <a:pt x="35057" y="97257"/>
                  </a:lnTo>
                  <a:lnTo>
                    <a:pt x="0" y="3298"/>
                  </a:lnTo>
                  <a:lnTo>
                    <a:pt x="2334" y="0"/>
                  </a:lnTo>
                  <a:lnTo>
                    <a:pt x="38405" y="9644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57718F0-1E2D-C5B3-1F93-9EB34E9CE948}"/>
                </a:ext>
              </a:extLst>
            </p:cNvPr>
            <p:cNvSpPr/>
            <p:nvPr/>
          </p:nvSpPr>
          <p:spPr>
            <a:xfrm>
              <a:off x="-9765494" y="17844033"/>
              <a:ext cx="33078" cy="81072"/>
            </a:xfrm>
            <a:custGeom>
              <a:avLst/>
              <a:gdLst>
                <a:gd name="connsiteX0" fmla="*/ 33078 w 33078"/>
                <a:gd name="connsiteY0" fmla="*/ 79906 h 81072"/>
                <a:gd name="connsiteX1" fmla="*/ 29882 w 33078"/>
                <a:gd name="connsiteY1" fmla="*/ 81072 h 81072"/>
                <a:gd name="connsiteX2" fmla="*/ 0 w 33078"/>
                <a:gd name="connsiteY2" fmla="*/ 1167 h 81072"/>
                <a:gd name="connsiteX3" fmla="*/ 3196 w 33078"/>
                <a:gd name="connsiteY3" fmla="*/ 0 h 81072"/>
                <a:gd name="connsiteX4" fmla="*/ 33078 w 33078"/>
                <a:gd name="connsiteY4" fmla="*/ 79906 h 8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78" h="81072">
                  <a:moveTo>
                    <a:pt x="33078" y="79906"/>
                  </a:moveTo>
                  <a:lnTo>
                    <a:pt x="29882" y="81072"/>
                  </a:lnTo>
                  <a:lnTo>
                    <a:pt x="0" y="1167"/>
                  </a:lnTo>
                  <a:lnTo>
                    <a:pt x="3196" y="0"/>
                  </a:lnTo>
                  <a:lnTo>
                    <a:pt x="33078" y="7990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4BDE4ED-A2E8-ECBB-422E-7B6BA631EDA6}"/>
                </a:ext>
              </a:extLst>
            </p:cNvPr>
            <p:cNvSpPr/>
            <p:nvPr/>
          </p:nvSpPr>
          <p:spPr>
            <a:xfrm>
              <a:off x="-9763871" y="17927946"/>
              <a:ext cx="44950" cy="38557"/>
            </a:xfrm>
            <a:custGeom>
              <a:avLst/>
              <a:gdLst>
                <a:gd name="connsiteX0" fmla="*/ 1979 w 44950"/>
                <a:gd name="connsiteY0" fmla="*/ 38557 h 38557"/>
                <a:gd name="connsiteX1" fmla="*/ 0 w 44950"/>
                <a:gd name="connsiteY1" fmla="*/ 36021 h 38557"/>
                <a:gd name="connsiteX2" fmla="*/ 42464 w 44950"/>
                <a:gd name="connsiteY2" fmla="*/ 0 h 38557"/>
                <a:gd name="connsiteX3" fmla="*/ 44443 w 44950"/>
                <a:gd name="connsiteY3" fmla="*/ 710 h 38557"/>
                <a:gd name="connsiteX4" fmla="*/ 44950 w 44950"/>
                <a:gd name="connsiteY4" fmla="*/ 2537 h 38557"/>
                <a:gd name="connsiteX5" fmla="*/ 1979 w 44950"/>
                <a:gd name="connsiteY5" fmla="*/ 38557 h 3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50" h="38557">
                  <a:moveTo>
                    <a:pt x="1979" y="38557"/>
                  </a:moveTo>
                  <a:lnTo>
                    <a:pt x="0" y="36021"/>
                  </a:lnTo>
                  <a:lnTo>
                    <a:pt x="42464" y="0"/>
                  </a:lnTo>
                  <a:lnTo>
                    <a:pt x="44443" y="710"/>
                  </a:lnTo>
                  <a:lnTo>
                    <a:pt x="44950" y="2537"/>
                  </a:lnTo>
                  <a:lnTo>
                    <a:pt x="1979" y="3855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CBC9DDAD-0789-73C1-1F32-854DFD209848}"/>
                </a:ext>
              </a:extLst>
            </p:cNvPr>
            <p:cNvSpPr/>
            <p:nvPr/>
          </p:nvSpPr>
          <p:spPr>
            <a:xfrm>
              <a:off x="-9881319" y="17927642"/>
              <a:ext cx="50835" cy="39521"/>
            </a:xfrm>
            <a:custGeom>
              <a:avLst/>
              <a:gdLst>
                <a:gd name="connsiteX0" fmla="*/ 50835 w 50835"/>
                <a:gd name="connsiteY0" fmla="*/ 36833 h 39521"/>
                <a:gd name="connsiteX1" fmla="*/ 48806 w 50835"/>
                <a:gd name="connsiteY1" fmla="*/ 39522 h 39521"/>
                <a:gd name="connsiteX2" fmla="*/ 0 w 50835"/>
                <a:gd name="connsiteY2" fmla="*/ 2486 h 39521"/>
                <a:gd name="connsiteX3" fmla="*/ 203 w 50835"/>
                <a:gd name="connsiteY3" fmla="*/ 660 h 39521"/>
                <a:gd name="connsiteX4" fmla="*/ 2029 w 50835"/>
                <a:gd name="connsiteY4" fmla="*/ 0 h 39521"/>
                <a:gd name="connsiteX5" fmla="*/ 50835 w 50835"/>
                <a:gd name="connsiteY5" fmla="*/ 36833 h 3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35" h="39521">
                  <a:moveTo>
                    <a:pt x="50835" y="36833"/>
                  </a:moveTo>
                  <a:lnTo>
                    <a:pt x="48806" y="39522"/>
                  </a:lnTo>
                  <a:lnTo>
                    <a:pt x="0" y="2486"/>
                  </a:lnTo>
                  <a:lnTo>
                    <a:pt x="203" y="660"/>
                  </a:lnTo>
                  <a:lnTo>
                    <a:pt x="2029" y="0"/>
                  </a:lnTo>
                  <a:lnTo>
                    <a:pt x="50835" y="3683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DDC7856-7CB2-B836-B718-B46A080D37F3}"/>
                </a:ext>
              </a:extLst>
            </p:cNvPr>
            <p:cNvSpPr/>
            <p:nvPr/>
          </p:nvSpPr>
          <p:spPr>
            <a:xfrm>
              <a:off x="-9719428" y="17927134"/>
              <a:ext cx="96647" cy="29019"/>
            </a:xfrm>
            <a:custGeom>
              <a:avLst/>
              <a:gdLst>
                <a:gd name="connsiteX0" fmla="*/ 96140 w 96647"/>
                <a:gd name="connsiteY0" fmla="*/ 25874 h 29019"/>
                <a:gd name="connsiteX1" fmla="*/ 96648 w 96647"/>
                <a:gd name="connsiteY1" fmla="*/ 27701 h 29019"/>
                <a:gd name="connsiteX2" fmla="*/ 95329 w 96647"/>
                <a:gd name="connsiteY2" fmla="*/ 29020 h 29019"/>
                <a:gd name="connsiteX3" fmla="*/ 507 w 96647"/>
                <a:gd name="connsiteY3" fmla="*/ 3348 h 29019"/>
                <a:gd name="connsiteX4" fmla="*/ 0 w 96647"/>
                <a:gd name="connsiteY4" fmla="*/ 1522 h 29019"/>
                <a:gd name="connsiteX5" fmla="*/ 1370 w 96647"/>
                <a:gd name="connsiteY5" fmla="*/ 0 h 29019"/>
                <a:gd name="connsiteX6" fmla="*/ 96140 w 96647"/>
                <a:gd name="connsiteY6" fmla="*/ 25874 h 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647" h="29019">
                  <a:moveTo>
                    <a:pt x="96140" y="25874"/>
                  </a:moveTo>
                  <a:lnTo>
                    <a:pt x="96648" y="27701"/>
                  </a:lnTo>
                  <a:lnTo>
                    <a:pt x="95329" y="29020"/>
                  </a:lnTo>
                  <a:lnTo>
                    <a:pt x="507" y="3348"/>
                  </a:lnTo>
                  <a:lnTo>
                    <a:pt x="0" y="1522"/>
                  </a:lnTo>
                  <a:lnTo>
                    <a:pt x="1370" y="0"/>
                  </a:lnTo>
                  <a:lnTo>
                    <a:pt x="96140" y="2587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FBB18F47-1589-F60E-2682-10613C6FD912}"/>
                </a:ext>
              </a:extLst>
            </p:cNvPr>
            <p:cNvSpPr/>
            <p:nvPr/>
          </p:nvSpPr>
          <p:spPr>
            <a:xfrm>
              <a:off x="-9973249" y="17927134"/>
              <a:ext cx="92132" cy="41398"/>
            </a:xfrm>
            <a:custGeom>
              <a:avLst/>
              <a:gdLst>
                <a:gd name="connsiteX0" fmla="*/ 1522 w 92132"/>
                <a:gd name="connsiteY0" fmla="*/ 41399 h 41398"/>
                <a:gd name="connsiteX1" fmla="*/ 0 w 92132"/>
                <a:gd name="connsiteY1" fmla="*/ 40232 h 41398"/>
                <a:gd name="connsiteX2" fmla="*/ 152 w 92132"/>
                <a:gd name="connsiteY2" fmla="*/ 38202 h 41398"/>
                <a:gd name="connsiteX3" fmla="*/ 90763 w 92132"/>
                <a:gd name="connsiteY3" fmla="*/ 0 h 41398"/>
                <a:gd name="connsiteX4" fmla="*/ 92132 w 92132"/>
                <a:gd name="connsiteY4" fmla="*/ 1167 h 41398"/>
                <a:gd name="connsiteX5" fmla="*/ 91929 w 92132"/>
                <a:gd name="connsiteY5" fmla="*/ 2993 h 41398"/>
                <a:gd name="connsiteX6" fmla="*/ 1522 w 92132"/>
                <a:gd name="connsiteY6" fmla="*/ 41399 h 4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132" h="41398">
                  <a:moveTo>
                    <a:pt x="1522" y="41399"/>
                  </a:moveTo>
                  <a:lnTo>
                    <a:pt x="0" y="40232"/>
                  </a:lnTo>
                  <a:lnTo>
                    <a:pt x="152" y="38202"/>
                  </a:lnTo>
                  <a:lnTo>
                    <a:pt x="90763" y="0"/>
                  </a:lnTo>
                  <a:lnTo>
                    <a:pt x="92132" y="1167"/>
                  </a:lnTo>
                  <a:lnTo>
                    <a:pt x="91929" y="2993"/>
                  </a:lnTo>
                  <a:lnTo>
                    <a:pt x="1522" y="4139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E060B13-F061-25A9-AD25-65C0CDB6202E}"/>
                </a:ext>
              </a:extLst>
            </p:cNvPr>
            <p:cNvSpPr/>
            <p:nvPr/>
          </p:nvSpPr>
          <p:spPr>
            <a:xfrm>
              <a:off x="-10053509" y="17905116"/>
              <a:ext cx="80412" cy="62909"/>
            </a:xfrm>
            <a:custGeom>
              <a:avLst/>
              <a:gdLst>
                <a:gd name="connsiteX0" fmla="*/ 0 w 80412"/>
                <a:gd name="connsiteY0" fmla="*/ 3805 h 62909"/>
                <a:gd name="connsiteX1" fmla="*/ 507 w 80412"/>
                <a:gd name="connsiteY1" fmla="*/ 0 h 62909"/>
                <a:gd name="connsiteX2" fmla="*/ 80413 w 80412"/>
                <a:gd name="connsiteY2" fmla="*/ 60221 h 62909"/>
                <a:gd name="connsiteX3" fmla="*/ 80261 w 80412"/>
                <a:gd name="connsiteY3" fmla="*/ 62250 h 62909"/>
                <a:gd name="connsiteX4" fmla="*/ 78434 w 80412"/>
                <a:gd name="connsiteY4" fmla="*/ 62910 h 62909"/>
                <a:gd name="connsiteX5" fmla="*/ 0 w 80412"/>
                <a:gd name="connsiteY5" fmla="*/ 3805 h 6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412" h="62909">
                  <a:moveTo>
                    <a:pt x="0" y="3805"/>
                  </a:moveTo>
                  <a:lnTo>
                    <a:pt x="507" y="0"/>
                  </a:lnTo>
                  <a:lnTo>
                    <a:pt x="80413" y="60221"/>
                  </a:lnTo>
                  <a:lnTo>
                    <a:pt x="80261" y="62250"/>
                  </a:lnTo>
                  <a:lnTo>
                    <a:pt x="78434" y="62910"/>
                  </a:lnTo>
                  <a:lnTo>
                    <a:pt x="0" y="380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36E7CD8E-889E-252A-6014-765B8E586697}"/>
                </a:ext>
              </a:extLst>
            </p:cNvPr>
            <p:cNvSpPr/>
            <p:nvPr/>
          </p:nvSpPr>
          <p:spPr>
            <a:xfrm>
              <a:off x="-10055843" y="17919474"/>
              <a:ext cx="70722" cy="54538"/>
            </a:xfrm>
            <a:custGeom>
              <a:avLst/>
              <a:gdLst>
                <a:gd name="connsiteX0" fmla="*/ 0 w 70722"/>
                <a:gd name="connsiteY0" fmla="*/ 2638 h 54538"/>
                <a:gd name="connsiteX1" fmla="*/ 1979 w 70722"/>
                <a:gd name="connsiteY1" fmla="*/ 0 h 54538"/>
                <a:gd name="connsiteX2" fmla="*/ 70723 w 70722"/>
                <a:gd name="connsiteY2" fmla="*/ 51901 h 54538"/>
                <a:gd name="connsiteX3" fmla="*/ 68744 w 70722"/>
                <a:gd name="connsiteY3" fmla="*/ 54539 h 54538"/>
                <a:gd name="connsiteX4" fmla="*/ 0 w 70722"/>
                <a:gd name="connsiteY4" fmla="*/ 2638 h 5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2" h="54538">
                  <a:moveTo>
                    <a:pt x="0" y="2638"/>
                  </a:moveTo>
                  <a:lnTo>
                    <a:pt x="1979" y="0"/>
                  </a:lnTo>
                  <a:lnTo>
                    <a:pt x="70723" y="51901"/>
                  </a:lnTo>
                  <a:lnTo>
                    <a:pt x="68744" y="54539"/>
                  </a:lnTo>
                  <a:lnTo>
                    <a:pt x="0" y="263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CEEB3BA-6452-CAAA-5D73-38A433FE496E}"/>
                </a:ext>
              </a:extLst>
            </p:cNvPr>
            <p:cNvSpPr/>
            <p:nvPr/>
          </p:nvSpPr>
          <p:spPr>
            <a:xfrm>
              <a:off x="-10147164" y="17905116"/>
              <a:ext cx="94161" cy="42869"/>
            </a:xfrm>
            <a:custGeom>
              <a:avLst/>
              <a:gdLst>
                <a:gd name="connsiteX0" fmla="*/ 3196 w 94161"/>
                <a:gd name="connsiteY0" fmla="*/ 42870 h 42869"/>
                <a:gd name="connsiteX1" fmla="*/ 0 w 94161"/>
                <a:gd name="connsiteY1" fmla="*/ 40536 h 42869"/>
                <a:gd name="connsiteX2" fmla="*/ 94162 w 94161"/>
                <a:gd name="connsiteY2" fmla="*/ 0 h 42869"/>
                <a:gd name="connsiteX3" fmla="*/ 93654 w 94161"/>
                <a:gd name="connsiteY3" fmla="*/ 3805 h 42869"/>
                <a:gd name="connsiteX4" fmla="*/ 3196 w 94161"/>
                <a:gd name="connsiteY4" fmla="*/ 42870 h 4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161" h="42869">
                  <a:moveTo>
                    <a:pt x="3196" y="42870"/>
                  </a:moveTo>
                  <a:lnTo>
                    <a:pt x="0" y="40536"/>
                  </a:lnTo>
                  <a:lnTo>
                    <a:pt x="94162" y="0"/>
                  </a:lnTo>
                  <a:lnTo>
                    <a:pt x="93654" y="3805"/>
                  </a:lnTo>
                  <a:lnTo>
                    <a:pt x="3196" y="4287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576360F9-CA36-E7BC-CBE7-2D843722B261}"/>
                </a:ext>
              </a:extLst>
            </p:cNvPr>
            <p:cNvSpPr/>
            <p:nvPr/>
          </p:nvSpPr>
          <p:spPr>
            <a:xfrm>
              <a:off x="-10159137" y="17945652"/>
              <a:ext cx="15169" cy="101467"/>
            </a:xfrm>
            <a:custGeom>
              <a:avLst/>
              <a:gdLst>
                <a:gd name="connsiteX0" fmla="*/ 3501 w 15169"/>
                <a:gd name="connsiteY0" fmla="*/ 99793 h 101467"/>
                <a:gd name="connsiteX1" fmla="*/ 0 w 15169"/>
                <a:gd name="connsiteY1" fmla="*/ 101467 h 101467"/>
                <a:gd name="connsiteX2" fmla="*/ 11973 w 15169"/>
                <a:gd name="connsiteY2" fmla="*/ 0 h 101467"/>
                <a:gd name="connsiteX3" fmla="*/ 15169 w 15169"/>
                <a:gd name="connsiteY3" fmla="*/ 2334 h 101467"/>
                <a:gd name="connsiteX4" fmla="*/ 3501 w 15169"/>
                <a:gd name="connsiteY4" fmla="*/ 99793 h 10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69" h="101467">
                  <a:moveTo>
                    <a:pt x="3501" y="99793"/>
                  </a:moveTo>
                  <a:lnTo>
                    <a:pt x="0" y="101467"/>
                  </a:lnTo>
                  <a:lnTo>
                    <a:pt x="11973" y="0"/>
                  </a:lnTo>
                  <a:lnTo>
                    <a:pt x="15169" y="2334"/>
                  </a:lnTo>
                  <a:lnTo>
                    <a:pt x="3501" y="9979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F3A44AA8-10F7-DCD3-C51B-9E54475F92D3}"/>
                </a:ext>
              </a:extLst>
            </p:cNvPr>
            <p:cNvSpPr/>
            <p:nvPr/>
          </p:nvSpPr>
          <p:spPr>
            <a:xfrm>
              <a:off x="-10146301" y="17954987"/>
              <a:ext cx="13495" cy="85942"/>
            </a:xfrm>
            <a:custGeom>
              <a:avLst/>
              <a:gdLst>
                <a:gd name="connsiteX0" fmla="*/ 3348 w 13495"/>
                <a:gd name="connsiteY0" fmla="*/ 85943 h 85942"/>
                <a:gd name="connsiteX1" fmla="*/ 0 w 13495"/>
                <a:gd name="connsiteY1" fmla="*/ 85638 h 85942"/>
                <a:gd name="connsiteX2" fmla="*/ 10147 w 13495"/>
                <a:gd name="connsiteY2" fmla="*/ 0 h 85942"/>
                <a:gd name="connsiteX3" fmla="*/ 13495 w 13495"/>
                <a:gd name="connsiteY3" fmla="*/ 355 h 85942"/>
                <a:gd name="connsiteX4" fmla="*/ 3348 w 13495"/>
                <a:gd name="connsiteY4" fmla="*/ 85943 h 8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95" h="85942">
                  <a:moveTo>
                    <a:pt x="3348" y="85943"/>
                  </a:moveTo>
                  <a:lnTo>
                    <a:pt x="0" y="85638"/>
                  </a:lnTo>
                  <a:lnTo>
                    <a:pt x="10147" y="0"/>
                  </a:lnTo>
                  <a:lnTo>
                    <a:pt x="13495" y="355"/>
                  </a:lnTo>
                  <a:lnTo>
                    <a:pt x="3348" y="8594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999C978-5C68-F2AB-B069-05E8B4BC60D0}"/>
                </a:ext>
              </a:extLst>
            </p:cNvPr>
            <p:cNvSpPr/>
            <p:nvPr/>
          </p:nvSpPr>
          <p:spPr>
            <a:xfrm>
              <a:off x="-10159137" y="18045445"/>
              <a:ext cx="82239" cy="62757"/>
            </a:xfrm>
            <a:custGeom>
              <a:avLst/>
              <a:gdLst>
                <a:gd name="connsiteX0" fmla="*/ 82239 w 82239"/>
                <a:gd name="connsiteY0" fmla="*/ 58902 h 62757"/>
                <a:gd name="connsiteX1" fmla="*/ 81732 w 82239"/>
                <a:gd name="connsiteY1" fmla="*/ 62758 h 62757"/>
                <a:gd name="connsiteX2" fmla="*/ 0 w 82239"/>
                <a:gd name="connsiteY2" fmla="*/ 1674 h 62757"/>
                <a:gd name="connsiteX3" fmla="*/ 3501 w 82239"/>
                <a:gd name="connsiteY3" fmla="*/ 0 h 62757"/>
                <a:gd name="connsiteX4" fmla="*/ 82239 w 82239"/>
                <a:gd name="connsiteY4" fmla="*/ 58902 h 6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239" h="62757">
                  <a:moveTo>
                    <a:pt x="82239" y="58902"/>
                  </a:moveTo>
                  <a:lnTo>
                    <a:pt x="81732" y="62758"/>
                  </a:lnTo>
                  <a:lnTo>
                    <a:pt x="0" y="1674"/>
                  </a:lnTo>
                  <a:lnTo>
                    <a:pt x="3501" y="0"/>
                  </a:lnTo>
                  <a:lnTo>
                    <a:pt x="82239" y="5890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164B28E-E5D5-7D26-4A83-C5C757C7582F}"/>
                </a:ext>
              </a:extLst>
            </p:cNvPr>
            <p:cNvSpPr/>
            <p:nvPr/>
          </p:nvSpPr>
          <p:spPr>
            <a:xfrm>
              <a:off x="-10077405" y="18065637"/>
              <a:ext cx="93806" cy="42565"/>
            </a:xfrm>
            <a:custGeom>
              <a:avLst/>
              <a:gdLst>
                <a:gd name="connsiteX0" fmla="*/ 90661 w 93806"/>
                <a:gd name="connsiteY0" fmla="*/ 0 h 42565"/>
                <a:gd name="connsiteX1" fmla="*/ 93807 w 93806"/>
                <a:gd name="connsiteY1" fmla="*/ 2334 h 42565"/>
                <a:gd name="connsiteX2" fmla="*/ 0 w 93806"/>
                <a:gd name="connsiteY2" fmla="*/ 42566 h 42565"/>
                <a:gd name="connsiteX3" fmla="*/ 507 w 93806"/>
                <a:gd name="connsiteY3" fmla="*/ 38710 h 42565"/>
                <a:gd name="connsiteX4" fmla="*/ 90661 w 93806"/>
                <a:gd name="connsiteY4" fmla="*/ 0 h 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06" h="42565">
                  <a:moveTo>
                    <a:pt x="90661" y="0"/>
                  </a:moveTo>
                  <a:lnTo>
                    <a:pt x="93807" y="2334"/>
                  </a:lnTo>
                  <a:lnTo>
                    <a:pt x="0" y="42566"/>
                  </a:lnTo>
                  <a:lnTo>
                    <a:pt x="507" y="38710"/>
                  </a:lnTo>
                  <a:lnTo>
                    <a:pt x="9066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A7665471-AAA3-28B0-7731-E6562BA256BA}"/>
                </a:ext>
              </a:extLst>
            </p:cNvPr>
            <p:cNvSpPr/>
            <p:nvPr/>
          </p:nvSpPr>
          <p:spPr>
            <a:xfrm>
              <a:off x="-10076238" y="18056962"/>
              <a:ext cx="80615" cy="37035"/>
            </a:xfrm>
            <a:custGeom>
              <a:avLst/>
              <a:gdLst>
                <a:gd name="connsiteX0" fmla="*/ 79297 w 80615"/>
                <a:gd name="connsiteY0" fmla="*/ 0 h 37035"/>
                <a:gd name="connsiteX1" fmla="*/ 80616 w 80615"/>
                <a:gd name="connsiteY1" fmla="*/ 2993 h 37035"/>
                <a:gd name="connsiteX2" fmla="*/ 1370 w 80615"/>
                <a:gd name="connsiteY2" fmla="*/ 37036 h 37035"/>
                <a:gd name="connsiteX3" fmla="*/ 0 w 80615"/>
                <a:gd name="connsiteY3" fmla="*/ 33890 h 37035"/>
                <a:gd name="connsiteX4" fmla="*/ 79297 w 80615"/>
                <a:gd name="connsiteY4" fmla="*/ 0 h 3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15" h="37035">
                  <a:moveTo>
                    <a:pt x="79297" y="0"/>
                  </a:moveTo>
                  <a:lnTo>
                    <a:pt x="80616" y="2993"/>
                  </a:lnTo>
                  <a:lnTo>
                    <a:pt x="1370" y="37036"/>
                  </a:lnTo>
                  <a:lnTo>
                    <a:pt x="0" y="33890"/>
                  </a:lnTo>
                  <a:lnTo>
                    <a:pt x="7929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42F5C8DB-7BD0-30FE-4C0C-5ED3AFEC4860}"/>
                </a:ext>
              </a:extLst>
            </p:cNvPr>
            <p:cNvSpPr/>
            <p:nvPr/>
          </p:nvSpPr>
          <p:spPr>
            <a:xfrm>
              <a:off x="-9986744" y="17967366"/>
              <a:ext cx="15017" cy="100604"/>
            </a:xfrm>
            <a:custGeom>
              <a:avLst/>
              <a:gdLst>
                <a:gd name="connsiteX0" fmla="*/ 11669 w 15017"/>
                <a:gd name="connsiteY0" fmla="*/ 660 h 100604"/>
                <a:gd name="connsiteX1" fmla="*/ 13495 w 15017"/>
                <a:gd name="connsiteY1" fmla="*/ 0 h 100604"/>
                <a:gd name="connsiteX2" fmla="*/ 15017 w 15017"/>
                <a:gd name="connsiteY2" fmla="*/ 1167 h 100604"/>
                <a:gd name="connsiteX3" fmla="*/ 3146 w 15017"/>
                <a:gd name="connsiteY3" fmla="*/ 100605 h 100604"/>
                <a:gd name="connsiteX4" fmla="*/ 0 w 15017"/>
                <a:gd name="connsiteY4" fmla="*/ 98271 h 100604"/>
                <a:gd name="connsiteX5" fmla="*/ 11669 w 15017"/>
                <a:gd name="connsiteY5" fmla="*/ 660 h 10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17" h="100604">
                  <a:moveTo>
                    <a:pt x="11669" y="660"/>
                  </a:moveTo>
                  <a:lnTo>
                    <a:pt x="13495" y="0"/>
                  </a:lnTo>
                  <a:lnTo>
                    <a:pt x="15017" y="1167"/>
                  </a:lnTo>
                  <a:lnTo>
                    <a:pt x="3146" y="100605"/>
                  </a:lnTo>
                  <a:lnTo>
                    <a:pt x="0" y="98271"/>
                  </a:lnTo>
                  <a:lnTo>
                    <a:pt x="11669" y="66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857EC7D1-FCAF-EDC0-A478-880750977AAA}"/>
                </a:ext>
              </a:extLst>
            </p:cNvPr>
            <p:cNvSpPr/>
            <p:nvPr/>
          </p:nvSpPr>
          <p:spPr>
            <a:xfrm>
              <a:off x="-9624099" y="17954835"/>
              <a:ext cx="28360" cy="98118"/>
            </a:xfrm>
            <a:custGeom>
              <a:avLst/>
              <a:gdLst>
                <a:gd name="connsiteX0" fmla="*/ 28360 w 28360"/>
                <a:gd name="connsiteY0" fmla="*/ 95481 h 98118"/>
                <a:gd name="connsiteX1" fmla="*/ 25671 w 28360"/>
                <a:gd name="connsiteY1" fmla="*/ 98119 h 98118"/>
                <a:gd name="connsiteX2" fmla="*/ 0 w 28360"/>
                <a:gd name="connsiteY2" fmla="*/ 1319 h 98118"/>
                <a:gd name="connsiteX3" fmla="*/ 1319 w 28360"/>
                <a:gd name="connsiteY3" fmla="*/ 0 h 98118"/>
                <a:gd name="connsiteX4" fmla="*/ 3298 w 28360"/>
                <a:gd name="connsiteY4" fmla="*/ 507 h 98118"/>
                <a:gd name="connsiteX5" fmla="*/ 28360 w 28360"/>
                <a:gd name="connsiteY5" fmla="*/ 95481 h 9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360" h="98118">
                  <a:moveTo>
                    <a:pt x="28360" y="95481"/>
                  </a:moveTo>
                  <a:lnTo>
                    <a:pt x="25671" y="98119"/>
                  </a:lnTo>
                  <a:lnTo>
                    <a:pt x="0" y="1319"/>
                  </a:lnTo>
                  <a:lnTo>
                    <a:pt x="1319" y="0"/>
                  </a:lnTo>
                  <a:lnTo>
                    <a:pt x="3298" y="507"/>
                  </a:lnTo>
                  <a:lnTo>
                    <a:pt x="28360" y="9548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3952A6C7-FA50-D101-6237-A4CC1E5A5BB4}"/>
                </a:ext>
              </a:extLst>
            </p:cNvPr>
            <p:cNvSpPr/>
            <p:nvPr/>
          </p:nvSpPr>
          <p:spPr>
            <a:xfrm>
              <a:off x="-9598428" y="18050316"/>
              <a:ext cx="98474" cy="29374"/>
            </a:xfrm>
            <a:custGeom>
              <a:avLst/>
              <a:gdLst>
                <a:gd name="connsiteX0" fmla="*/ 97459 w 98474"/>
                <a:gd name="connsiteY0" fmla="*/ 25671 h 29374"/>
                <a:gd name="connsiteX1" fmla="*/ 98474 w 98474"/>
                <a:gd name="connsiteY1" fmla="*/ 29375 h 29374"/>
                <a:gd name="connsiteX2" fmla="*/ 0 w 98474"/>
                <a:gd name="connsiteY2" fmla="*/ 2638 h 29374"/>
                <a:gd name="connsiteX3" fmla="*/ 2689 w 98474"/>
                <a:gd name="connsiteY3" fmla="*/ 0 h 29374"/>
                <a:gd name="connsiteX4" fmla="*/ 97459 w 98474"/>
                <a:gd name="connsiteY4" fmla="*/ 25671 h 2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" h="29374">
                  <a:moveTo>
                    <a:pt x="97459" y="25671"/>
                  </a:moveTo>
                  <a:lnTo>
                    <a:pt x="98474" y="29375"/>
                  </a:lnTo>
                  <a:lnTo>
                    <a:pt x="0" y="2638"/>
                  </a:lnTo>
                  <a:lnTo>
                    <a:pt x="2689" y="0"/>
                  </a:lnTo>
                  <a:lnTo>
                    <a:pt x="97459" y="2567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76C94D2-2DAB-1DEA-0AAA-FE6D140EC1D3}"/>
                </a:ext>
              </a:extLst>
            </p:cNvPr>
            <p:cNvSpPr/>
            <p:nvPr/>
          </p:nvSpPr>
          <p:spPr>
            <a:xfrm>
              <a:off x="-9587723" y="18040270"/>
              <a:ext cx="84116" cy="25722"/>
            </a:xfrm>
            <a:custGeom>
              <a:avLst/>
              <a:gdLst>
                <a:gd name="connsiteX0" fmla="*/ 84116 w 84116"/>
                <a:gd name="connsiteY0" fmla="*/ 22526 h 25722"/>
                <a:gd name="connsiteX1" fmla="*/ 83254 w 84116"/>
                <a:gd name="connsiteY1" fmla="*/ 25722 h 25722"/>
                <a:gd name="connsiteX2" fmla="*/ 0 w 84116"/>
                <a:gd name="connsiteY2" fmla="*/ 3196 h 25722"/>
                <a:gd name="connsiteX3" fmla="*/ 812 w 84116"/>
                <a:gd name="connsiteY3" fmla="*/ 0 h 25722"/>
                <a:gd name="connsiteX4" fmla="*/ 84116 w 84116"/>
                <a:gd name="connsiteY4" fmla="*/ 22526 h 2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16" h="25722">
                  <a:moveTo>
                    <a:pt x="84116" y="22526"/>
                  </a:moveTo>
                  <a:lnTo>
                    <a:pt x="83254" y="25722"/>
                  </a:lnTo>
                  <a:lnTo>
                    <a:pt x="0" y="3196"/>
                  </a:lnTo>
                  <a:lnTo>
                    <a:pt x="812" y="0"/>
                  </a:lnTo>
                  <a:lnTo>
                    <a:pt x="84116" y="225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5B1D455C-876C-4970-9E8E-9C0A505CDC50}"/>
                </a:ext>
              </a:extLst>
            </p:cNvPr>
            <p:cNvSpPr/>
            <p:nvPr/>
          </p:nvSpPr>
          <p:spPr>
            <a:xfrm>
              <a:off x="-9500969" y="18006736"/>
              <a:ext cx="73462" cy="72954"/>
            </a:xfrm>
            <a:custGeom>
              <a:avLst/>
              <a:gdLst>
                <a:gd name="connsiteX0" fmla="*/ 69607 w 73462"/>
                <a:gd name="connsiteY0" fmla="*/ 0 h 72954"/>
                <a:gd name="connsiteX1" fmla="*/ 73462 w 73462"/>
                <a:gd name="connsiteY1" fmla="*/ 1015 h 72954"/>
                <a:gd name="connsiteX2" fmla="*/ 1015 w 73462"/>
                <a:gd name="connsiteY2" fmla="*/ 72955 h 72954"/>
                <a:gd name="connsiteX3" fmla="*/ 0 w 73462"/>
                <a:gd name="connsiteY3" fmla="*/ 69251 h 72954"/>
                <a:gd name="connsiteX4" fmla="*/ 69607 w 73462"/>
                <a:gd name="connsiteY4" fmla="*/ 0 h 7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62" h="72954">
                  <a:moveTo>
                    <a:pt x="69607" y="0"/>
                  </a:moveTo>
                  <a:lnTo>
                    <a:pt x="73462" y="1015"/>
                  </a:lnTo>
                  <a:lnTo>
                    <a:pt x="1015" y="72955"/>
                  </a:lnTo>
                  <a:lnTo>
                    <a:pt x="0" y="69251"/>
                  </a:lnTo>
                  <a:lnTo>
                    <a:pt x="6960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E5514F8-49EC-0223-1E43-0902D48F8DA9}"/>
                </a:ext>
              </a:extLst>
            </p:cNvPr>
            <p:cNvSpPr/>
            <p:nvPr/>
          </p:nvSpPr>
          <p:spPr>
            <a:xfrm>
              <a:off x="-9456425" y="17909124"/>
              <a:ext cx="28918" cy="98626"/>
            </a:xfrm>
            <a:custGeom>
              <a:avLst/>
              <a:gdLst>
                <a:gd name="connsiteX0" fmla="*/ 0 w 28918"/>
                <a:gd name="connsiteY0" fmla="*/ 2638 h 98626"/>
                <a:gd name="connsiteX1" fmla="*/ 2689 w 28918"/>
                <a:gd name="connsiteY1" fmla="*/ 0 h 98626"/>
                <a:gd name="connsiteX2" fmla="*/ 28918 w 28918"/>
                <a:gd name="connsiteY2" fmla="*/ 98626 h 98626"/>
                <a:gd name="connsiteX3" fmla="*/ 25062 w 28918"/>
                <a:gd name="connsiteY3" fmla="*/ 97612 h 98626"/>
                <a:gd name="connsiteX4" fmla="*/ 0 w 28918"/>
                <a:gd name="connsiteY4" fmla="*/ 2638 h 9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18" h="98626">
                  <a:moveTo>
                    <a:pt x="0" y="2638"/>
                  </a:moveTo>
                  <a:lnTo>
                    <a:pt x="2689" y="0"/>
                  </a:lnTo>
                  <a:lnTo>
                    <a:pt x="28918" y="98626"/>
                  </a:lnTo>
                  <a:lnTo>
                    <a:pt x="25062" y="97612"/>
                  </a:lnTo>
                  <a:lnTo>
                    <a:pt x="0" y="263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122C41E1-2FEA-F22E-DE6D-3B9D9015DE7E}"/>
                </a:ext>
              </a:extLst>
            </p:cNvPr>
            <p:cNvSpPr/>
            <p:nvPr/>
          </p:nvSpPr>
          <p:spPr>
            <a:xfrm>
              <a:off x="-9466571" y="17919778"/>
              <a:ext cx="25366" cy="84268"/>
            </a:xfrm>
            <a:custGeom>
              <a:avLst/>
              <a:gdLst>
                <a:gd name="connsiteX0" fmla="*/ 0 w 25366"/>
                <a:gd name="connsiteY0" fmla="*/ 863 h 84268"/>
                <a:gd name="connsiteX1" fmla="*/ 3348 w 25366"/>
                <a:gd name="connsiteY1" fmla="*/ 0 h 84268"/>
                <a:gd name="connsiteX2" fmla="*/ 25367 w 25366"/>
                <a:gd name="connsiteY2" fmla="*/ 83457 h 84268"/>
                <a:gd name="connsiteX3" fmla="*/ 22171 w 25366"/>
                <a:gd name="connsiteY3" fmla="*/ 84269 h 84268"/>
                <a:gd name="connsiteX4" fmla="*/ 0 w 25366"/>
                <a:gd name="connsiteY4" fmla="*/ 863 h 84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6" h="84268">
                  <a:moveTo>
                    <a:pt x="0" y="863"/>
                  </a:moveTo>
                  <a:lnTo>
                    <a:pt x="3348" y="0"/>
                  </a:lnTo>
                  <a:lnTo>
                    <a:pt x="25367" y="83457"/>
                  </a:lnTo>
                  <a:lnTo>
                    <a:pt x="22171" y="84269"/>
                  </a:lnTo>
                  <a:lnTo>
                    <a:pt x="0" y="86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3F160E25-ACCD-DCF1-F49C-E397AF796A02}"/>
                </a:ext>
              </a:extLst>
            </p:cNvPr>
            <p:cNvSpPr/>
            <p:nvPr/>
          </p:nvSpPr>
          <p:spPr>
            <a:xfrm>
              <a:off x="-9552210" y="17882387"/>
              <a:ext cx="98474" cy="29374"/>
            </a:xfrm>
            <a:custGeom>
              <a:avLst/>
              <a:gdLst>
                <a:gd name="connsiteX0" fmla="*/ 1015 w 98474"/>
                <a:gd name="connsiteY0" fmla="*/ 3704 h 29374"/>
                <a:gd name="connsiteX1" fmla="*/ 0 w 98474"/>
                <a:gd name="connsiteY1" fmla="*/ 0 h 29374"/>
                <a:gd name="connsiteX2" fmla="*/ 98474 w 98474"/>
                <a:gd name="connsiteY2" fmla="*/ 26737 h 29374"/>
                <a:gd name="connsiteX3" fmla="*/ 95785 w 98474"/>
                <a:gd name="connsiteY3" fmla="*/ 29375 h 29374"/>
                <a:gd name="connsiteX4" fmla="*/ 1015 w 98474"/>
                <a:gd name="connsiteY4" fmla="*/ 3704 h 2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74" h="29374">
                  <a:moveTo>
                    <a:pt x="1015" y="3704"/>
                  </a:moveTo>
                  <a:lnTo>
                    <a:pt x="0" y="0"/>
                  </a:lnTo>
                  <a:lnTo>
                    <a:pt x="98474" y="26737"/>
                  </a:lnTo>
                  <a:lnTo>
                    <a:pt x="95785" y="29375"/>
                  </a:lnTo>
                  <a:lnTo>
                    <a:pt x="1015" y="370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3DB1B0D3-6586-DAEF-FAA1-FE7EA382A5D4}"/>
                </a:ext>
              </a:extLst>
            </p:cNvPr>
            <p:cNvSpPr/>
            <p:nvPr/>
          </p:nvSpPr>
          <p:spPr>
            <a:xfrm>
              <a:off x="-9623288" y="17882387"/>
              <a:ext cx="72092" cy="72955"/>
            </a:xfrm>
            <a:custGeom>
              <a:avLst/>
              <a:gdLst>
                <a:gd name="connsiteX0" fmla="*/ 2486 w 72092"/>
                <a:gd name="connsiteY0" fmla="*/ 72955 h 72955"/>
                <a:gd name="connsiteX1" fmla="*/ 507 w 72092"/>
                <a:gd name="connsiteY1" fmla="*/ 72448 h 72955"/>
                <a:gd name="connsiteX2" fmla="*/ 0 w 72092"/>
                <a:gd name="connsiteY2" fmla="*/ 70621 h 72955"/>
                <a:gd name="connsiteX3" fmla="*/ 71078 w 72092"/>
                <a:gd name="connsiteY3" fmla="*/ 0 h 72955"/>
                <a:gd name="connsiteX4" fmla="*/ 72093 w 72092"/>
                <a:gd name="connsiteY4" fmla="*/ 3704 h 72955"/>
                <a:gd name="connsiteX5" fmla="*/ 2486 w 72092"/>
                <a:gd name="connsiteY5" fmla="*/ 72955 h 7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92" h="72955">
                  <a:moveTo>
                    <a:pt x="2486" y="72955"/>
                  </a:moveTo>
                  <a:lnTo>
                    <a:pt x="507" y="72448"/>
                  </a:lnTo>
                  <a:lnTo>
                    <a:pt x="0" y="70621"/>
                  </a:lnTo>
                  <a:lnTo>
                    <a:pt x="71078" y="0"/>
                  </a:lnTo>
                  <a:lnTo>
                    <a:pt x="72093" y="3704"/>
                  </a:lnTo>
                  <a:lnTo>
                    <a:pt x="2486" y="7295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C853199-7FE5-E0AA-ADFB-825C259E8659}"/>
                </a:ext>
              </a:extLst>
            </p:cNvPr>
            <p:cNvSpPr/>
            <p:nvPr/>
          </p:nvSpPr>
          <p:spPr>
            <a:xfrm>
              <a:off x="-9610452" y="17896440"/>
              <a:ext cx="63417" cy="63214"/>
            </a:xfrm>
            <a:custGeom>
              <a:avLst/>
              <a:gdLst>
                <a:gd name="connsiteX0" fmla="*/ 2334 w 63417"/>
                <a:gd name="connsiteY0" fmla="*/ 63214 h 63214"/>
                <a:gd name="connsiteX1" fmla="*/ 0 w 63417"/>
                <a:gd name="connsiteY1" fmla="*/ 60728 h 63214"/>
                <a:gd name="connsiteX2" fmla="*/ 61083 w 63417"/>
                <a:gd name="connsiteY2" fmla="*/ 0 h 63214"/>
                <a:gd name="connsiteX3" fmla="*/ 63417 w 63417"/>
                <a:gd name="connsiteY3" fmla="*/ 2334 h 63214"/>
                <a:gd name="connsiteX4" fmla="*/ 2334 w 63417"/>
                <a:gd name="connsiteY4" fmla="*/ 63214 h 63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17" h="63214">
                  <a:moveTo>
                    <a:pt x="2334" y="63214"/>
                  </a:moveTo>
                  <a:lnTo>
                    <a:pt x="0" y="60728"/>
                  </a:lnTo>
                  <a:lnTo>
                    <a:pt x="61083" y="0"/>
                  </a:lnTo>
                  <a:lnTo>
                    <a:pt x="63417" y="2334"/>
                  </a:lnTo>
                  <a:lnTo>
                    <a:pt x="2334" y="6321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5DF5CFD5-7B69-8850-1F89-05BA4B094BF1}"/>
                </a:ext>
              </a:extLst>
            </p:cNvPr>
            <p:cNvSpPr/>
            <p:nvPr/>
          </p:nvSpPr>
          <p:spPr>
            <a:xfrm>
              <a:off x="-10589764" y="17030011"/>
              <a:ext cx="93755" cy="43377"/>
            </a:xfrm>
            <a:custGeom>
              <a:avLst/>
              <a:gdLst>
                <a:gd name="connsiteX0" fmla="*/ 93756 w 93755"/>
                <a:gd name="connsiteY0" fmla="*/ 41044 h 43377"/>
                <a:gd name="connsiteX1" fmla="*/ 90610 w 93755"/>
                <a:gd name="connsiteY1" fmla="*/ 43377 h 43377"/>
                <a:gd name="connsiteX2" fmla="*/ 0 w 93755"/>
                <a:gd name="connsiteY2" fmla="*/ 2993 h 43377"/>
                <a:gd name="connsiteX3" fmla="*/ 1319 w 93755"/>
                <a:gd name="connsiteY3" fmla="*/ 0 h 43377"/>
                <a:gd name="connsiteX4" fmla="*/ 93756 w 93755"/>
                <a:gd name="connsiteY4" fmla="*/ 41044 h 4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55" h="43377">
                  <a:moveTo>
                    <a:pt x="93756" y="41044"/>
                  </a:moveTo>
                  <a:lnTo>
                    <a:pt x="90610" y="43377"/>
                  </a:lnTo>
                  <a:lnTo>
                    <a:pt x="0" y="2993"/>
                  </a:lnTo>
                  <a:lnTo>
                    <a:pt x="1319" y="0"/>
                  </a:lnTo>
                  <a:lnTo>
                    <a:pt x="93756" y="4104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5587DD7-01E2-3A03-734C-5B64DF92AF34}"/>
                </a:ext>
              </a:extLst>
            </p:cNvPr>
            <p:cNvSpPr/>
            <p:nvPr/>
          </p:nvSpPr>
          <p:spPr>
            <a:xfrm>
              <a:off x="-10499154" y="17071054"/>
              <a:ext cx="13698" cy="100807"/>
            </a:xfrm>
            <a:custGeom>
              <a:avLst/>
              <a:gdLst>
                <a:gd name="connsiteX0" fmla="*/ 13698 w 13698"/>
                <a:gd name="connsiteY0" fmla="*/ 99641 h 100807"/>
                <a:gd name="connsiteX1" fmla="*/ 12176 w 13698"/>
                <a:gd name="connsiteY1" fmla="*/ 100808 h 100807"/>
                <a:gd name="connsiteX2" fmla="*/ 10350 w 13698"/>
                <a:gd name="connsiteY2" fmla="*/ 99286 h 100807"/>
                <a:gd name="connsiteX3" fmla="*/ 0 w 13698"/>
                <a:gd name="connsiteY3" fmla="*/ 2334 h 100807"/>
                <a:gd name="connsiteX4" fmla="*/ 3145 w 13698"/>
                <a:gd name="connsiteY4" fmla="*/ 0 h 100807"/>
                <a:gd name="connsiteX5" fmla="*/ 13698 w 13698"/>
                <a:gd name="connsiteY5" fmla="*/ 99641 h 1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" h="100807">
                  <a:moveTo>
                    <a:pt x="13698" y="99641"/>
                  </a:moveTo>
                  <a:lnTo>
                    <a:pt x="12176" y="100808"/>
                  </a:lnTo>
                  <a:lnTo>
                    <a:pt x="10350" y="99286"/>
                  </a:lnTo>
                  <a:lnTo>
                    <a:pt x="0" y="2334"/>
                  </a:lnTo>
                  <a:lnTo>
                    <a:pt x="3145" y="0"/>
                  </a:lnTo>
                  <a:lnTo>
                    <a:pt x="13698" y="9964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10B2808-B879-A056-6303-9F1A26159B53}"/>
                </a:ext>
              </a:extLst>
            </p:cNvPr>
            <p:cNvSpPr/>
            <p:nvPr/>
          </p:nvSpPr>
          <p:spPr>
            <a:xfrm>
              <a:off x="-10486978" y="17170695"/>
              <a:ext cx="91472" cy="42869"/>
            </a:xfrm>
            <a:custGeom>
              <a:avLst/>
              <a:gdLst>
                <a:gd name="connsiteX0" fmla="*/ 91270 w 91472"/>
                <a:gd name="connsiteY0" fmla="*/ 39877 h 42869"/>
                <a:gd name="connsiteX1" fmla="*/ 91473 w 91472"/>
                <a:gd name="connsiteY1" fmla="*/ 41703 h 42869"/>
                <a:gd name="connsiteX2" fmla="*/ 89951 w 91472"/>
                <a:gd name="connsiteY2" fmla="*/ 42870 h 42869"/>
                <a:gd name="connsiteX3" fmla="*/ 862 w 91472"/>
                <a:gd name="connsiteY3" fmla="*/ 3348 h 42869"/>
                <a:gd name="connsiteX4" fmla="*/ 0 w 91472"/>
                <a:gd name="connsiteY4" fmla="*/ 1167 h 42869"/>
                <a:gd name="connsiteX5" fmla="*/ 1522 w 91472"/>
                <a:gd name="connsiteY5" fmla="*/ 0 h 42869"/>
                <a:gd name="connsiteX6" fmla="*/ 91270 w 91472"/>
                <a:gd name="connsiteY6" fmla="*/ 39877 h 4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72" h="42869">
                  <a:moveTo>
                    <a:pt x="91270" y="39877"/>
                  </a:moveTo>
                  <a:lnTo>
                    <a:pt x="91473" y="41703"/>
                  </a:lnTo>
                  <a:lnTo>
                    <a:pt x="89951" y="42870"/>
                  </a:lnTo>
                  <a:lnTo>
                    <a:pt x="862" y="3348"/>
                  </a:lnTo>
                  <a:lnTo>
                    <a:pt x="0" y="1167"/>
                  </a:lnTo>
                  <a:lnTo>
                    <a:pt x="1522" y="0"/>
                  </a:lnTo>
                  <a:lnTo>
                    <a:pt x="91270" y="3987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3731503E-3DDD-09CF-EB3E-FDF4E5CC5C9A}"/>
                </a:ext>
              </a:extLst>
            </p:cNvPr>
            <p:cNvSpPr/>
            <p:nvPr/>
          </p:nvSpPr>
          <p:spPr>
            <a:xfrm>
              <a:off x="-10529188" y="17171862"/>
              <a:ext cx="43072" cy="92132"/>
            </a:xfrm>
            <a:custGeom>
              <a:avLst/>
              <a:gdLst>
                <a:gd name="connsiteX0" fmla="*/ 2993 w 43072"/>
                <a:gd name="connsiteY0" fmla="*/ 92132 h 92132"/>
                <a:gd name="connsiteX1" fmla="*/ 0 w 43072"/>
                <a:gd name="connsiteY1" fmla="*/ 90813 h 92132"/>
                <a:gd name="connsiteX2" fmla="*/ 39522 w 43072"/>
                <a:gd name="connsiteY2" fmla="*/ 1826 h 92132"/>
                <a:gd name="connsiteX3" fmla="*/ 42210 w 43072"/>
                <a:gd name="connsiteY3" fmla="*/ 0 h 92132"/>
                <a:gd name="connsiteX4" fmla="*/ 43073 w 43072"/>
                <a:gd name="connsiteY4" fmla="*/ 2182 h 92132"/>
                <a:gd name="connsiteX5" fmla="*/ 2993 w 43072"/>
                <a:gd name="connsiteY5" fmla="*/ 92132 h 9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72" h="92132">
                  <a:moveTo>
                    <a:pt x="2993" y="92132"/>
                  </a:moveTo>
                  <a:lnTo>
                    <a:pt x="0" y="90813"/>
                  </a:lnTo>
                  <a:lnTo>
                    <a:pt x="39522" y="1826"/>
                  </a:lnTo>
                  <a:lnTo>
                    <a:pt x="42210" y="0"/>
                  </a:lnTo>
                  <a:lnTo>
                    <a:pt x="43073" y="2182"/>
                  </a:lnTo>
                  <a:lnTo>
                    <a:pt x="2993" y="9213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1D2C5006-266F-CCB7-A481-086E41EC5F30}"/>
                </a:ext>
              </a:extLst>
            </p:cNvPr>
            <p:cNvSpPr/>
            <p:nvPr/>
          </p:nvSpPr>
          <p:spPr>
            <a:xfrm>
              <a:off x="-10586771" y="17170340"/>
              <a:ext cx="99793" cy="13698"/>
            </a:xfrm>
            <a:custGeom>
              <a:avLst/>
              <a:gdLst>
                <a:gd name="connsiteX0" fmla="*/ 355 w 99793"/>
                <a:gd name="connsiteY0" fmla="*/ 13698 h 13698"/>
                <a:gd name="connsiteX1" fmla="*/ 0 w 99793"/>
                <a:gd name="connsiteY1" fmla="*/ 10350 h 13698"/>
                <a:gd name="connsiteX2" fmla="*/ 97967 w 99793"/>
                <a:gd name="connsiteY2" fmla="*/ 0 h 13698"/>
                <a:gd name="connsiteX3" fmla="*/ 99793 w 99793"/>
                <a:gd name="connsiteY3" fmla="*/ 1522 h 13698"/>
                <a:gd name="connsiteX4" fmla="*/ 97104 w 99793"/>
                <a:gd name="connsiteY4" fmla="*/ 3348 h 13698"/>
                <a:gd name="connsiteX5" fmla="*/ 355 w 99793"/>
                <a:gd name="connsiteY5" fmla="*/ 13698 h 1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793" h="13698">
                  <a:moveTo>
                    <a:pt x="355" y="13698"/>
                  </a:moveTo>
                  <a:lnTo>
                    <a:pt x="0" y="10350"/>
                  </a:lnTo>
                  <a:lnTo>
                    <a:pt x="97967" y="0"/>
                  </a:lnTo>
                  <a:lnTo>
                    <a:pt x="99793" y="1522"/>
                  </a:lnTo>
                  <a:lnTo>
                    <a:pt x="97104" y="3348"/>
                  </a:lnTo>
                  <a:lnTo>
                    <a:pt x="355" y="1369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6EE90660-5D5A-F30E-6CC6-C1D5B6DDA25E}"/>
                </a:ext>
              </a:extLst>
            </p:cNvPr>
            <p:cNvSpPr/>
            <p:nvPr/>
          </p:nvSpPr>
          <p:spPr>
            <a:xfrm>
              <a:off x="-10314737" y="17151670"/>
              <a:ext cx="91625" cy="43732"/>
            </a:xfrm>
            <a:custGeom>
              <a:avLst/>
              <a:gdLst>
                <a:gd name="connsiteX0" fmla="*/ 91625 w 91625"/>
                <a:gd name="connsiteY0" fmla="*/ 40739 h 43732"/>
                <a:gd name="connsiteX1" fmla="*/ 91625 w 91625"/>
                <a:gd name="connsiteY1" fmla="*/ 42566 h 43732"/>
                <a:gd name="connsiteX2" fmla="*/ 90103 w 91625"/>
                <a:gd name="connsiteY2" fmla="*/ 43732 h 43732"/>
                <a:gd name="connsiteX3" fmla="*/ 304 w 91625"/>
                <a:gd name="connsiteY3" fmla="*/ 3856 h 43732"/>
                <a:gd name="connsiteX4" fmla="*/ 0 w 91625"/>
                <a:gd name="connsiteY4" fmla="*/ 0 h 43732"/>
                <a:gd name="connsiteX5" fmla="*/ 91625 w 91625"/>
                <a:gd name="connsiteY5" fmla="*/ 40739 h 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25" h="43732">
                  <a:moveTo>
                    <a:pt x="91625" y="40739"/>
                  </a:moveTo>
                  <a:lnTo>
                    <a:pt x="91625" y="42566"/>
                  </a:lnTo>
                  <a:lnTo>
                    <a:pt x="90103" y="43732"/>
                  </a:lnTo>
                  <a:lnTo>
                    <a:pt x="304" y="3856"/>
                  </a:lnTo>
                  <a:lnTo>
                    <a:pt x="0" y="0"/>
                  </a:lnTo>
                  <a:lnTo>
                    <a:pt x="91625" y="4073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D0FE53-7650-93B4-E10F-B156C0C956A0}"/>
                </a:ext>
              </a:extLst>
            </p:cNvPr>
            <p:cNvSpPr/>
            <p:nvPr/>
          </p:nvSpPr>
          <p:spPr>
            <a:xfrm rot="17637601">
              <a:off x="-10275362" y="17141705"/>
              <a:ext cx="3297" cy="86196"/>
            </a:xfrm>
            <a:custGeom>
              <a:avLst/>
              <a:gdLst>
                <a:gd name="connsiteX0" fmla="*/ 0 w 3297"/>
                <a:gd name="connsiteY0" fmla="*/ 0 h 86196"/>
                <a:gd name="connsiteX1" fmla="*/ 3298 w 3297"/>
                <a:gd name="connsiteY1" fmla="*/ 0 h 86196"/>
                <a:gd name="connsiteX2" fmla="*/ 3298 w 3297"/>
                <a:gd name="connsiteY2" fmla="*/ 86196 h 86196"/>
                <a:gd name="connsiteX3" fmla="*/ 0 w 3297"/>
                <a:gd name="connsiteY3" fmla="*/ 86196 h 8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7" h="86196">
                  <a:moveTo>
                    <a:pt x="0" y="0"/>
                  </a:moveTo>
                  <a:lnTo>
                    <a:pt x="3298" y="0"/>
                  </a:lnTo>
                  <a:lnTo>
                    <a:pt x="3298" y="86196"/>
                  </a:lnTo>
                  <a:lnTo>
                    <a:pt x="0" y="861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4D925FB7-7979-9242-AF2F-1BFABBA54E0E}"/>
                </a:ext>
              </a:extLst>
            </p:cNvPr>
            <p:cNvSpPr/>
            <p:nvPr/>
          </p:nvSpPr>
          <p:spPr>
            <a:xfrm>
              <a:off x="-10293733" y="17293014"/>
              <a:ext cx="81630" cy="61590"/>
            </a:xfrm>
            <a:custGeom>
              <a:avLst/>
              <a:gdLst>
                <a:gd name="connsiteX0" fmla="*/ 507 w 81630"/>
                <a:gd name="connsiteY0" fmla="*/ 61591 h 61590"/>
                <a:gd name="connsiteX1" fmla="*/ 0 w 81630"/>
                <a:gd name="connsiteY1" fmla="*/ 57735 h 61590"/>
                <a:gd name="connsiteX2" fmla="*/ 79449 w 81630"/>
                <a:gd name="connsiteY2" fmla="*/ 0 h 61590"/>
                <a:gd name="connsiteX3" fmla="*/ 81275 w 81630"/>
                <a:gd name="connsiteY3" fmla="*/ 862 h 61590"/>
                <a:gd name="connsiteX4" fmla="*/ 81631 w 81630"/>
                <a:gd name="connsiteY4" fmla="*/ 2537 h 61590"/>
                <a:gd name="connsiteX5" fmla="*/ 507 w 81630"/>
                <a:gd name="connsiteY5" fmla="*/ 61591 h 6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30" h="61590">
                  <a:moveTo>
                    <a:pt x="507" y="61591"/>
                  </a:moveTo>
                  <a:lnTo>
                    <a:pt x="0" y="57735"/>
                  </a:lnTo>
                  <a:lnTo>
                    <a:pt x="79449" y="0"/>
                  </a:lnTo>
                  <a:lnTo>
                    <a:pt x="81275" y="862"/>
                  </a:lnTo>
                  <a:lnTo>
                    <a:pt x="81631" y="2537"/>
                  </a:lnTo>
                  <a:lnTo>
                    <a:pt x="507" y="6159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545D2F5-6C46-AA82-CB97-7C459DEE983E}"/>
                </a:ext>
              </a:extLst>
            </p:cNvPr>
            <p:cNvSpPr/>
            <p:nvPr/>
          </p:nvSpPr>
          <p:spPr>
            <a:xfrm>
              <a:off x="-10295864" y="17286875"/>
              <a:ext cx="71737" cy="53371"/>
            </a:xfrm>
            <a:custGeom>
              <a:avLst/>
              <a:gdLst>
                <a:gd name="connsiteX0" fmla="*/ 1979 w 71737"/>
                <a:gd name="connsiteY0" fmla="*/ 53372 h 53371"/>
                <a:gd name="connsiteX1" fmla="*/ 0 w 71737"/>
                <a:gd name="connsiteY1" fmla="*/ 50734 h 53371"/>
                <a:gd name="connsiteX2" fmla="*/ 69759 w 71737"/>
                <a:gd name="connsiteY2" fmla="*/ 0 h 53371"/>
                <a:gd name="connsiteX3" fmla="*/ 71737 w 71737"/>
                <a:gd name="connsiteY3" fmla="*/ 2638 h 53371"/>
                <a:gd name="connsiteX4" fmla="*/ 1979 w 71737"/>
                <a:gd name="connsiteY4" fmla="*/ 53372 h 5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37" h="53371">
                  <a:moveTo>
                    <a:pt x="1979" y="53372"/>
                  </a:moveTo>
                  <a:lnTo>
                    <a:pt x="0" y="50734"/>
                  </a:lnTo>
                  <a:lnTo>
                    <a:pt x="69759" y="0"/>
                  </a:lnTo>
                  <a:lnTo>
                    <a:pt x="71737" y="2638"/>
                  </a:lnTo>
                  <a:lnTo>
                    <a:pt x="1979" y="533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329570F3-BD31-24C6-5EAD-97870B35A275}"/>
                </a:ext>
              </a:extLst>
            </p:cNvPr>
            <p:cNvSpPr/>
            <p:nvPr/>
          </p:nvSpPr>
          <p:spPr>
            <a:xfrm>
              <a:off x="-10397027" y="17212398"/>
              <a:ext cx="13698" cy="100807"/>
            </a:xfrm>
            <a:custGeom>
              <a:avLst/>
              <a:gdLst>
                <a:gd name="connsiteX0" fmla="*/ 0 w 13698"/>
                <a:gd name="connsiteY0" fmla="*/ 1167 h 100807"/>
                <a:gd name="connsiteX1" fmla="*/ 1522 w 13698"/>
                <a:gd name="connsiteY1" fmla="*/ 0 h 100807"/>
                <a:gd name="connsiteX2" fmla="*/ 3348 w 13698"/>
                <a:gd name="connsiteY2" fmla="*/ 862 h 100807"/>
                <a:gd name="connsiteX3" fmla="*/ 13698 w 13698"/>
                <a:gd name="connsiteY3" fmla="*/ 98474 h 100807"/>
                <a:gd name="connsiteX4" fmla="*/ 10502 w 13698"/>
                <a:gd name="connsiteY4" fmla="*/ 100808 h 100807"/>
                <a:gd name="connsiteX5" fmla="*/ 0 w 13698"/>
                <a:gd name="connsiteY5" fmla="*/ 1167 h 1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" h="100807">
                  <a:moveTo>
                    <a:pt x="0" y="1167"/>
                  </a:moveTo>
                  <a:lnTo>
                    <a:pt x="1522" y="0"/>
                  </a:lnTo>
                  <a:lnTo>
                    <a:pt x="3348" y="862"/>
                  </a:lnTo>
                  <a:lnTo>
                    <a:pt x="13698" y="98474"/>
                  </a:lnTo>
                  <a:lnTo>
                    <a:pt x="10502" y="100808"/>
                  </a:lnTo>
                  <a:lnTo>
                    <a:pt x="0" y="116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2BF9BBE2-2F40-8627-1FF5-D1E34D9BDF67}"/>
                </a:ext>
              </a:extLst>
            </p:cNvPr>
            <p:cNvSpPr/>
            <p:nvPr/>
          </p:nvSpPr>
          <p:spPr>
            <a:xfrm>
              <a:off x="-10384496" y="17217928"/>
              <a:ext cx="12328" cy="86095"/>
            </a:xfrm>
            <a:custGeom>
              <a:avLst/>
              <a:gdLst>
                <a:gd name="connsiteX0" fmla="*/ 0 w 12328"/>
                <a:gd name="connsiteY0" fmla="*/ 355 h 86095"/>
                <a:gd name="connsiteX1" fmla="*/ 3348 w 12328"/>
                <a:gd name="connsiteY1" fmla="*/ 0 h 86095"/>
                <a:gd name="connsiteX2" fmla="*/ 12328 w 12328"/>
                <a:gd name="connsiteY2" fmla="*/ 85791 h 86095"/>
                <a:gd name="connsiteX3" fmla="*/ 8980 w 12328"/>
                <a:gd name="connsiteY3" fmla="*/ 86095 h 86095"/>
                <a:gd name="connsiteX4" fmla="*/ 0 w 12328"/>
                <a:gd name="connsiteY4" fmla="*/ 355 h 8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8" h="86095">
                  <a:moveTo>
                    <a:pt x="0" y="355"/>
                  </a:moveTo>
                  <a:lnTo>
                    <a:pt x="3348" y="0"/>
                  </a:lnTo>
                  <a:lnTo>
                    <a:pt x="12328" y="85791"/>
                  </a:lnTo>
                  <a:lnTo>
                    <a:pt x="8980" y="86095"/>
                  </a:lnTo>
                  <a:lnTo>
                    <a:pt x="0" y="35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3F80B0C-58B6-D4F7-9A97-19E66CF7155F}"/>
                </a:ext>
              </a:extLst>
            </p:cNvPr>
            <p:cNvSpPr/>
            <p:nvPr/>
          </p:nvSpPr>
          <p:spPr>
            <a:xfrm>
              <a:off x="-10223112" y="17152482"/>
              <a:ext cx="91422" cy="42768"/>
            </a:xfrm>
            <a:custGeom>
              <a:avLst/>
              <a:gdLst>
                <a:gd name="connsiteX0" fmla="*/ 89444 w 91422"/>
                <a:gd name="connsiteY0" fmla="*/ 0 h 42768"/>
                <a:gd name="connsiteX1" fmla="*/ 91422 w 91422"/>
                <a:gd name="connsiteY1" fmla="*/ 863 h 42768"/>
                <a:gd name="connsiteX2" fmla="*/ 91118 w 91422"/>
                <a:gd name="connsiteY2" fmla="*/ 3044 h 42768"/>
                <a:gd name="connsiteX3" fmla="*/ 1826 w 91422"/>
                <a:gd name="connsiteY3" fmla="*/ 42769 h 42768"/>
                <a:gd name="connsiteX4" fmla="*/ 0 w 91422"/>
                <a:gd name="connsiteY4" fmla="*/ 41754 h 42768"/>
                <a:gd name="connsiteX5" fmla="*/ 0 w 91422"/>
                <a:gd name="connsiteY5" fmla="*/ 39927 h 42768"/>
                <a:gd name="connsiteX6" fmla="*/ 89444 w 91422"/>
                <a:gd name="connsiteY6" fmla="*/ 0 h 4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22" h="42768">
                  <a:moveTo>
                    <a:pt x="89444" y="0"/>
                  </a:moveTo>
                  <a:lnTo>
                    <a:pt x="91422" y="863"/>
                  </a:lnTo>
                  <a:lnTo>
                    <a:pt x="91118" y="3044"/>
                  </a:lnTo>
                  <a:lnTo>
                    <a:pt x="1826" y="42769"/>
                  </a:lnTo>
                  <a:lnTo>
                    <a:pt x="0" y="41754"/>
                  </a:lnTo>
                  <a:lnTo>
                    <a:pt x="0" y="39927"/>
                  </a:lnTo>
                  <a:lnTo>
                    <a:pt x="8944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6BF3B95-77DD-94D1-05D1-2271F577F8DA}"/>
                </a:ext>
              </a:extLst>
            </p:cNvPr>
            <p:cNvSpPr/>
            <p:nvPr/>
          </p:nvSpPr>
          <p:spPr>
            <a:xfrm>
              <a:off x="-10115303" y="17227771"/>
              <a:ext cx="51697" cy="86805"/>
            </a:xfrm>
            <a:custGeom>
              <a:avLst/>
              <a:gdLst>
                <a:gd name="connsiteX0" fmla="*/ 2638 w 51697"/>
                <a:gd name="connsiteY0" fmla="*/ 86805 h 86805"/>
                <a:gd name="connsiteX1" fmla="*/ 812 w 51697"/>
                <a:gd name="connsiteY1" fmla="*/ 86805 h 86805"/>
                <a:gd name="connsiteX2" fmla="*/ 0 w 51697"/>
                <a:gd name="connsiteY2" fmla="*/ 84928 h 86805"/>
                <a:gd name="connsiteX3" fmla="*/ 48704 w 51697"/>
                <a:gd name="connsiteY3" fmla="*/ 152 h 86805"/>
                <a:gd name="connsiteX4" fmla="*/ 50734 w 51697"/>
                <a:gd name="connsiteY4" fmla="*/ 0 h 86805"/>
                <a:gd name="connsiteX5" fmla="*/ 51698 w 51697"/>
                <a:gd name="connsiteY5" fmla="*/ 1674 h 86805"/>
                <a:gd name="connsiteX6" fmla="*/ 2638 w 51697"/>
                <a:gd name="connsiteY6" fmla="*/ 86805 h 8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697" h="86805">
                  <a:moveTo>
                    <a:pt x="2638" y="86805"/>
                  </a:moveTo>
                  <a:lnTo>
                    <a:pt x="812" y="86805"/>
                  </a:lnTo>
                  <a:lnTo>
                    <a:pt x="0" y="84928"/>
                  </a:lnTo>
                  <a:lnTo>
                    <a:pt x="48704" y="152"/>
                  </a:lnTo>
                  <a:lnTo>
                    <a:pt x="50734" y="0"/>
                  </a:lnTo>
                  <a:lnTo>
                    <a:pt x="51698" y="1674"/>
                  </a:lnTo>
                  <a:lnTo>
                    <a:pt x="2638" y="8680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4D5D766-5480-4E67-BC08-80B174F285E6}"/>
                </a:ext>
              </a:extLst>
            </p:cNvPr>
            <p:cNvSpPr/>
            <p:nvPr/>
          </p:nvSpPr>
          <p:spPr>
            <a:xfrm>
              <a:off x="-10212458" y="17292355"/>
              <a:ext cx="97966" cy="23692"/>
            </a:xfrm>
            <a:custGeom>
              <a:avLst/>
              <a:gdLst>
                <a:gd name="connsiteX0" fmla="*/ 355 w 97966"/>
                <a:gd name="connsiteY0" fmla="*/ 3196 h 23692"/>
                <a:gd name="connsiteX1" fmla="*/ 0 w 97966"/>
                <a:gd name="connsiteY1" fmla="*/ 1522 h 23692"/>
                <a:gd name="connsiteX2" fmla="*/ 1522 w 97966"/>
                <a:gd name="connsiteY2" fmla="*/ 0 h 23692"/>
                <a:gd name="connsiteX3" fmla="*/ 97155 w 97966"/>
                <a:gd name="connsiteY3" fmla="*/ 20344 h 23692"/>
                <a:gd name="connsiteX4" fmla="*/ 97967 w 97966"/>
                <a:gd name="connsiteY4" fmla="*/ 22221 h 23692"/>
                <a:gd name="connsiteX5" fmla="*/ 96800 w 97966"/>
                <a:gd name="connsiteY5" fmla="*/ 23693 h 23692"/>
                <a:gd name="connsiteX6" fmla="*/ 355 w 97966"/>
                <a:gd name="connsiteY6" fmla="*/ 3196 h 2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66" h="23692">
                  <a:moveTo>
                    <a:pt x="355" y="3196"/>
                  </a:moveTo>
                  <a:lnTo>
                    <a:pt x="0" y="1522"/>
                  </a:lnTo>
                  <a:lnTo>
                    <a:pt x="1522" y="0"/>
                  </a:lnTo>
                  <a:lnTo>
                    <a:pt x="97155" y="20344"/>
                  </a:lnTo>
                  <a:lnTo>
                    <a:pt x="97967" y="22221"/>
                  </a:lnTo>
                  <a:lnTo>
                    <a:pt x="96800" y="23693"/>
                  </a:lnTo>
                  <a:lnTo>
                    <a:pt x="355" y="31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B170C4B1-6716-23EC-C34B-A3988633984B}"/>
                </a:ext>
              </a:extLst>
            </p:cNvPr>
            <p:cNvSpPr/>
            <p:nvPr/>
          </p:nvSpPr>
          <p:spPr>
            <a:xfrm>
              <a:off x="-10064569" y="17226096"/>
              <a:ext cx="101112" cy="3348"/>
            </a:xfrm>
            <a:custGeom>
              <a:avLst/>
              <a:gdLst>
                <a:gd name="connsiteX0" fmla="*/ 101112 w 101112"/>
                <a:gd name="connsiteY0" fmla="*/ 0 h 3348"/>
                <a:gd name="connsiteX1" fmla="*/ 99134 w 101112"/>
                <a:gd name="connsiteY1" fmla="*/ 3348 h 3348"/>
                <a:gd name="connsiteX2" fmla="*/ 964 w 101112"/>
                <a:gd name="connsiteY2" fmla="*/ 3348 h 3348"/>
                <a:gd name="connsiteX3" fmla="*/ 0 w 101112"/>
                <a:gd name="connsiteY3" fmla="*/ 1674 h 3348"/>
                <a:gd name="connsiteX4" fmla="*/ 812 w 101112"/>
                <a:gd name="connsiteY4" fmla="*/ 0 h 3348"/>
                <a:gd name="connsiteX5" fmla="*/ 101112 w 101112"/>
                <a:gd name="connsiteY5" fmla="*/ 0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12" h="3348">
                  <a:moveTo>
                    <a:pt x="101112" y="0"/>
                  </a:moveTo>
                  <a:lnTo>
                    <a:pt x="99134" y="3348"/>
                  </a:lnTo>
                  <a:lnTo>
                    <a:pt x="964" y="3348"/>
                  </a:lnTo>
                  <a:lnTo>
                    <a:pt x="0" y="1674"/>
                  </a:lnTo>
                  <a:lnTo>
                    <a:pt x="812" y="0"/>
                  </a:lnTo>
                  <a:lnTo>
                    <a:pt x="101112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63D8C522-B6F1-5288-3A5C-A6F1BF36AC07}"/>
                </a:ext>
              </a:extLst>
            </p:cNvPr>
            <p:cNvSpPr/>
            <p:nvPr/>
          </p:nvSpPr>
          <p:spPr>
            <a:xfrm>
              <a:off x="-10057568" y="17238120"/>
              <a:ext cx="86297" cy="3348"/>
            </a:xfrm>
            <a:custGeom>
              <a:avLst/>
              <a:gdLst>
                <a:gd name="connsiteX0" fmla="*/ 0 w 86297"/>
                <a:gd name="connsiteY0" fmla="*/ 0 h 3348"/>
                <a:gd name="connsiteX1" fmla="*/ 86298 w 86297"/>
                <a:gd name="connsiteY1" fmla="*/ 0 h 3348"/>
                <a:gd name="connsiteX2" fmla="*/ 86298 w 86297"/>
                <a:gd name="connsiteY2" fmla="*/ 3348 h 3348"/>
                <a:gd name="connsiteX3" fmla="*/ 0 w 86297"/>
                <a:gd name="connsiteY3" fmla="*/ 3348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97" h="3348">
                  <a:moveTo>
                    <a:pt x="0" y="0"/>
                  </a:moveTo>
                  <a:lnTo>
                    <a:pt x="86298" y="0"/>
                  </a:lnTo>
                  <a:lnTo>
                    <a:pt x="86298" y="3348"/>
                  </a:lnTo>
                  <a:lnTo>
                    <a:pt x="0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3B86DF20-4D4D-6370-C2D0-2A2C98AEC348}"/>
                </a:ext>
              </a:extLst>
            </p:cNvPr>
            <p:cNvSpPr/>
            <p:nvPr/>
          </p:nvSpPr>
          <p:spPr>
            <a:xfrm>
              <a:off x="-9965283" y="17314373"/>
              <a:ext cx="51900" cy="88479"/>
            </a:xfrm>
            <a:custGeom>
              <a:avLst/>
              <a:gdLst>
                <a:gd name="connsiteX0" fmla="*/ 1979 w 51900"/>
                <a:gd name="connsiteY0" fmla="*/ 88480 h 88479"/>
                <a:gd name="connsiteX1" fmla="*/ 0 w 51900"/>
                <a:gd name="connsiteY1" fmla="*/ 85131 h 88479"/>
                <a:gd name="connsiteX2" fmla="*/ 49059 w 51900"/>
                <a:gd name="connsiteY2" fmla="*/ 0 h 88479"/>
                <a:gd name="connsiteX3" fmla="*/ 51089 w 51900"/>
                <a:gd name="connsiteY3" fmla="*/ 0 h 88479"/>
                <a:gd name="connsiteX4" fmla="*/ 51901 w 51900"/>
                <a:gd name="connsiteY4" fmla="*/ 1674 h 88479"/>
                <a:gd name="connsiteX5" fmla="*/ 1979 w 51900"/>
                <a:gd name="connsiteY5" fmla="*/ 88480 h 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00" h="88479">
                  <a:moveTo>
                    <a:pt x="1979" y="88480"/>
                  </a:moveTo>
                  <a:lnTo>
                    <a:pt x="0" y="85131"/>
                  </a:lnTo>
                  <a:lnTo>
                    <a:pt x="49059" y="0"/>
                  </a:lnTo>
                  <a:lnTo>
                    <a:pt x="51089" y="0"/>
                  </a:lnTo>
                  <a:lnTo>
                    <a:pt x="51901" y="1674"/>
                  </a:lnTo>
                  <a:lnTo>
                    <a:pt x="1979" y="8848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7EF93D4F-E684-34E8-DB4B-BDC1ADED4C1D}"/>
                </a:ext>
              </a:extLst>
            </p:cNvPr>
            <p:cNvSpPr/>
            <p:nvPr/>
          </p:nvSpPr>
          <p:spPr>
            <a:xfrm>
              <a:off x="-9972640" y="17313561"/>
              <a:ext cx="45913" cy="76404"/>
            </a:xfrm>
            <a:custGeom>
              <a:avLst/>
              <a:gdLst>
                <a:gd name="connsiteX0" fmla="*/ 2841 w 45913"/>
                <a:gd name="connsiteY0" fmla="*/ 76405 h 76404"/>
                <a:gd name="connsiteX1" fmla="*/ 0 w 45913"/>
                <a:gd name="connsiteY1" fmla="*/ 74781 h 76404"/>
                <a:gd name="connsiteX2" fmla="*/ 43073 w 45913"/>
                <a:gd name="connsiteY2" fmla="*/ 0 h 76404"/>
                <a:gd name="connsiteX3" fmla="*/ 45914 w 45913"/>
                <a:gd name="connsiteY3" fmla="*/ 1674 h 76404"/>
                <a:gd name="connsiteX4" fmla="*/ 2841 w 45913"/>
                <a:gd name="connsiteY4" fmla="*/ 76405 h 7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13" h="76404">
                  <a:moveTo>
                    <a:pt x="2841" y="76405"/>
                  </a:moveTo>
                  <a:lnTo>
                    <a:pt x="0" y="74781"/>
                  </a:lnTo>
                  <a:lnTo>
                    <a:pt x="43073" y="0"/>
                  </a:lnTo>
                  <a:lnTo>
                    <a:pt x="45914" y="1674"/>
                  </a:lnTo>
                  <a:lnTo>
                    <a:pt x="2841" y="7640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89612DA9-6996-7593-673E-E757FE661E1B}"/>
                </a:ext>
              </a:extLst>
            </p:cNvPr>
            <p:cNvSpPr/>
            <p:nvPr/>
          </p:nvSpPr>
          <p:spPr>
            <a:xfrm>
              <a:off x="-10115658" y="17314576"/>
              <a:ext cx="52255" cy="88276"/>
            </a:xfrm>
            <a:custGeom>
              <a:avLst/>
              <a:gdLst>
                <a:gd name="connsiteX0" fmla="*/ 0 w 52255"/>
                <a:gd name="connsiteY0" fmla="*/ 1471 h 88276"/>
                <a:gd name="connsiteX1" fmla="*/ 1167 w 52255"/>
                <a:gd name="connsiteY1" fmla="*/ 0 h 88276"/>
                <a:gd name="connsiteX2" fmla="*/ 2993 w 52255"/>
                <a:gd name="connsiteY2" fmla="*/ 0 h 88276"/>
                <a:gd name="connsiteX3" fmla="*/ 52256 w 52255"/>
                <a:gd name="connsiteY3" fmla="*/ 84928 h 88276"/>
                <a:gd name="connsiteX4" fmla="*/ 50226 w 52255"/>
                <a:gd name="connsiteY4" fmla="*/ 88277 h 88276"/>
                <a:gd name="connsiteX5" fmla="*/ 0 w 52255"/>
                <a:gd name="connsiteY5" fmla="*/ 1471 h 8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55" h="88276">
                  <a:moveTo>
                    <a:pt x="0" y="1471"/>
                  </a:moveTo>
                  <a:lnTo>
                    <a:pt x="1167" y="0"/>
                  </a:lnTo>
                  <a:lnTo>
                    <a:pt x="2993" y="0"/>
                  </a:lnTo>
                  <a:lnTo>
                    <a:pt x="52256" y="84928"/>
                  </a:lnTo>
                  <a:lnTo>
                    <a:pt x="50226" y="88277"/>
                  </a:lnTo>
                  <a:lnTo>
                    <a:pt x="0" y="147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D0737AB4-7AF6-2076-A6B4-220FE616ACCA}"/>
                </a:ext>
              </a:extLst>
            </p:cNvPr>
            <p:cNvSpPr/>
            <p:nvPr/>
          </p:nvSpPr>
          <p:spPr>
            <a:xfrm>
              <a:off x="-10102112" y="17313714"/>
              <a:ext cx="46066" cy="76252"/>
            </a:xfrm>
            <a:custGeom>
              <a:avLst/>
              <a:gdLst>
                <a:gd name="connsiteX0" fmla="*/ 0 w 46066"/>
                <a:gd name="connsiteY0" fmla="*/ 1674 h 76252"/>
                <a:gd name="connsiteX1" fmla="*/ 2841 w 46066"/>
                <a:gd name="connsiteY1" fmla="*/ 0 h 76252"/>
                <a:gd name="connsiteX2" fmla="*/ 46066 w 46066"/>
                <a:gd name="connsiteY2" fmla="*/ 74629 h 76252"/>
                <a:gd name="connsiteX3" fmla="*/ 43225 w 46066"/>
                <a:gd name="connsiteY3" fmla="*/ 76253 h 76252"/>
                <a:gd name="connsiteX4" fmla="*/ 0 w 46066"/>
                <a:gd name="connsiteY4" fmla="*/ 1674 h 7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66" h="76252">
                  <a:moveTo>
                    <a:pt x="0" y="1674"/>
                  </a:moveTo>
                  <a:lnTo>
                    <a:pt x="2841" y="0"/>
                  </a:lnTo>
                  <a:lnTo>
                    <a:pt x="46066" y="74629"/>
                  </a:lnTo>
                  <a:lnTo>
                    <a:pt x="43225" y="76253"/>
                  </a:lnTo>
                  <a:lnTo>
                    <a:pt x="0" y="167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FFD161E8-688B-998F-9D38-C7DFCCFE127C}"/>
                </a:ext>
              </a:extLst>
            </p:cNvPr>
            <p:cNvSpPr/>
            <p:nvPr/>
          </p:nvSpPr>
          <p:spPr>
            <a:xfrm>
              <a:off x="-9914195" y="17312699"/>
              <a:ext cx="100097" cy="3348"/>
            </a:xfrm>
            <a:custGeom>
              <a:avLst/>
              <a:gdLst>
                <a:gd name="connsiteX0" fmla="*/ 99134 w 100097"/>
                <a:gd name="connsiteY0" fmla="*/ 0 h 3348"/>
                <a:gd name="connsiteX1" fmla="*/ 100098 w 100097"/>
                <a:gd name="connsiteY1" fmla="*/ 1674 h 3348"/>
                <a:gd name="connsiteX2" fmla="*/ 99134 w 100097"/>
                <a:gd name="connsiteY2" fmla="*/ 3348 h 3348"/>
                <a:gd name="connsiteX3" fmla="*/ 812 w 100097"/>
                <a:gd name="connsiteY3" fmla="*/ 3348 h 3348"/>
                <a:gd name="connsiteX4" fmla="*/ 0 w 100097"/>
                <a:gd name="connsiteY4" fmla="*/ 1674 h 3348"/>
                <a:gd name="connsiteX5" fmla="*/ 812 w 100097"/>
                <a:gd name="connsiteY5" fmla="*/ 0 h 3348"/>
                <a:gd name="connsiteX6" fmla="*/ 99134 w 100097"/>
                <a:gd name="connsiteY6" fmla="*/ 0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97" h="3348">
                  <a:moveTo>
                    <a:pt x="99134" y="0"/>
                  </a:moveTo>
                  <a:lnTo>
                    <a:pt x="100098" y="1674"/>
                  </a:lnTo>
                  <a:lnTo>
                    <a:pt x="99134" y="3348"/>
                  </a:lnTo>
                  <a:lnTo>
                    <a:pt x="812" y="3348"/>
                  </a:lnTo>
                  <a:lnTo>
                    <a:pt x="0" y="1674"/>
                  </a:lnTo>
                  <a:lnTo>
                    <a:pt x="812" y="0"/>
                  </a:lnTo>
                  <a:lnTo>
                    <a:pt x="9913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91E9A19E-4E66-B7FB-1D1E-A855687A7348}"/>
                </a:ext>
              </a:extLst>
            </p:cNvPr>
            <p:cNvSpPr/>
            <p:nvPr/>
          </p:nvSpPr>
          <p:spPr>
            <a:xfrm>
              <a:off x="-9815061" y="17314373"/>
              <a:ext cx="52052" cy="88276"/>
            </a:xfrm>
            <a:custGeom>
              <a:avLst/>
              <a:gdLst>
                <a:gd name="connsiteX0" fmla="*/ 52053 w 52052"/>
                <a:gd name="connsiteY0" fmla="*/ 84979 h 88276"/>
                <a:gd name="connsiteX1" fmla="*/ 50023 w 52052"/>
                <a:gd name="connsiteY1" fmla="*/ 88277 h 88276"/>
                <a:gd name="connsiteX2" fmla="*/ 0 w 52052"/>
                <a:gd name="connsiteY2" fmla="*/ 1674 h 88276"/>
                <a:gd name="connsiteX3" fmla="*/ 964 w 52052"/>
                <a:gd name="connsiteY3" fmla="*/ 0 h 88276"/>
                <a:gd name="connsiteX4" fmla="*/ 2790 w 52052"/>
                <a:gd name="connsiteY4" fmla="*/ 0 h 88276"/>
                <a:gd name="connsiteX5" fmla="*/ 52053 w 52052"/>
                <a:gd name="connsiteY5" fmla="*/ 84979 h 8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2" h="88276">
                  <a:moveTo>
                    <a:pt x="52053" y="84979"/>
                  </a:moveTo>
                  <a:lnTo>
                    <a:pt x="50023" y="88277"/>
                  </a:lnTo>
                  <a:lnTo>
                    <a:pt x="0" y="1674"/>
                  </a:lnTo>
                  <a:lnTo>
                    <a:pt x="964" y="0"/>
                  </a:lnTo>
                  <a:lnTo>
                    <a:pt x="2790" y="0"/>
                  </a:lnTo>
                  <a:lnTo>
                    <a:pt x="52053" y="8497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6C73B21B-DD23-04C2-102D-4CA72A320372}"/>
                </a:ext>
              </a:extLst>
            </p:cNvPr>
            <p:cNvSpPr/>
            <p:nvPr/>
          </p:nvSpPr>
          <p:spPr>
            <a:xfrm>
              <a:off x="-9801718" y="17313561"/>
              <a:ext cx="46066" cy="76252"/>
            </a:xfrm>
            <a:custGeom>
              <a:avLst/>
              <a:gdLst>
                <a:gd name="connsiteX0" fmla="*/ 46066 w 46066"/>
                <a:gd name="connsiteY0" fmla="*/ 74579 h 76252"/>
                <a:gd name="connsiteX1" fmla="*/ 43225 w 46066"/>
                <a:gd name="connsiteY1" fmla="*/ 76253 h 76252"/>
                <a:gd name="connsiteX2" fmla="*/ 0 w 46066"/>
                <a:gd name="connsiteY2" fmla="*/ 1674 h 76252"/>
                <a:gd name="connsiteX3" fmla="*/ 2841 w 46066"/>
                <a:gd name="connsiteY3" fmla="*/ 0 h 76252"/>
                <a:gd name="connsiteX4" fmla="*/ 46066 w 46066"/>
                <a:gd name="connsiteY4" fmla="*/ 74579 h 7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66" h="76252">
                  <a:moveTo>
                    <a:pt x="46066" y="74579"/>
                  </a:moveTo>
                  <a:lnTo>
                    <a:pt x="43225" y="76253"/>
                  </a:lnTo>
                  <a:lnTo>
                    <a:pt x="0" y="1674"/>
                  </a:lnTo>
                  <a:lnTo>
                    <a:pt x="2841" y="0"/>
                  </a:lnTo>
                  <a:lnTo>
                    <a:pt x="46066" y="7457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CBD7F67A-88F5-CFAD-786F-D7960495BFC7}"/>
                </a:ext>
              </a:extLst>
            </p:cNvPr>
            <p:cNvSpPr/>
            <p:nvPr/>
          </p:nvSpPr>
          <p:spPr>
            <a:xfrm>
              <a:off x="-9765038" y="17399352"/>
              <a:ext cx="102177" cy="3297"/>
            </a:xfrm>
            <a:custGeom>
              <a:avLst/>
              <a:gdLst>
                <a:gd name="connsiteX0" fmla="*/ 100148 w 102177"/>
                <a:gd name="connsiteY0" fmla="*/ 0 h 3297"/>
                <a:gd name="connsiteX1" fmla="*/ 102178 w 102177"/>
                <a:gd name="connsiteY1" fmla="*/ 3298 h 3297"/>
                <a:gd name="connsiteX2" fmla="*/ 0 w 102177"/>
                <a:gd name="connsiteY2" fmla="*/ 3298 h 3297"/>
                <a:gd name="connsiteX3" fmla="*/ 2029 w 102177"/>
                <a:gd name="connsiteY3" fmla="*/ 0 h 3297"/>
                <a:gd name="connsiteX4" fmla="*/ 100148 w 102177"/>
                <a:gd name="connsiteY4" fmla="*/ 0 h 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77" h="3297">
                  <a:moveTo>
                    <a:pt x="100148" y="0"/>
                  </a:moveTo>
                  <a:lnTo>
                    <a:pt x="102178" y="3298"/>
                  </a:lnTo>
                  <a:lnTo>
                    <a:pt x="0" y="3298"/>
                  </a:lnTo>
                  <a:lnTo>
                    <a:pt x="2029" y="0"/>
                  </a:lnTo>
                  <a:lnTo>
                    <a:pt x="10014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BF495CAB-D557-A2A8-7F1A-800D9ED0D7AC}"/>
                </a:ext>
              </a:extLst>
            </p:cNvPr>
            <p:cNvSpPr/>
            <p:nvPr/>
          </p:nvSpPr>
          <p:spPr>
            <a:xfrm>
              <a:off x="-9664889" y="17314221"/>
              <a:ext cx="51900" cy="88428"/>
            </a:xfrm>
            <a:custGeom>
              <a:avLst/>
              <a:gdLst>
                <a:gd name="connsiteX0" fmla="*/ 49059 w 51900"/>
                <a:gd name="connsiteY0" fmla="*/ 0 h 88428"/>
                <a:gd name="connsiteX1" fmla="*/ 51089 w 51900"/>
                <a:gd name="connsiteY1" fmla="*/ 0 h 88428"/>
                <a:gd name="connsiteX2" fmla="*/ 51901 w 51900"/>
                <a:gd name="connsiteY2" fmla="*/ 1674 h 88428"/>
                <a:gd name="connsiteX3" fmla="*/ 2029 w 51900"/>
                <a:gd name="connsiteY3" fmla="*/ 88429 h 88428"/>
                <a:gd name="connsiteX4" fmla="*/ 0 w 51900"/>
                <a:gd name="connsiteY4" fmla="*/ 85131 h 88428"/>
                <a:gd name="connsiteX5" fmla="*/ 49059 w 51900"/>
                <a:gd name="connsiteY5" fmla="*/ 0 h 8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00" h="88428">
                  <a:moveTo>
                    <a:pt x="49059" y="0"/>
                  </a:moveTo>
                  <a:lnTo>
                    <a:pt x="51089" y="0"/>
                  </a:lnTo>
                  <a:lnTo>
                    <a:pt x="51901" y="1674"/>
                  </a:lnTo>
                  <a:lnTo>
                    <a:pt x="2029" y="88429"/>
                  </a:lnTo>
                  <a:lnTo>
                    <a:pt x="0" y="85131"/>
                  </a:lnTo>
                  <a:lnTo>
                    <a:pt x="4905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48F7A02A-F167-2760-47E6-9E70FEC328D7}"/>
                </a:ext>
              </a:extLst>
            </p:cNvPr>
            <p:cNvSpPr/>
            <p:nvPr/>
          </p:nvSpPr>
          <p:spPr>
            <a:xfrm>
              <a:off x="-9672246" y="17313409"/>
              <a:ext cx="45913" cy="76404"/>
            </a:xfrm>
            <a:custGeom>
              <a:avLst/>
              <a:gdLst>
                <a:gd name="connsiteX0" fmla="*/ 43073 w 45913"/>
                <a:gd name="connsiteY0" fmla="*/ 0 h 76404"/>
                <a:gd name="connsiteX1" fmla="*/ 45914 w 45913"/>
                <a:gd name="connsiteY1" fmla="*/ 1624 h 76404"/>
                <a:gd name="connsiteX2" fmla="*/ 2841 w 45913"/>
                <a:gd name="connsiteY2" fmla="*/ 76405 h 76404"/>
                <a:gd name="connsiteX3" fmla="*/ 0 w 45913"/>
                <a:gd name="connsiteY3" fmla="*/ 74731 h 76404"/>
                <a:gd name="connsiteX4" fmla="*/ 43073 w 45913"/>
                <a:gd name="connsiteY4" fmla="*/ 0 h 7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13" h="76404">
                  <a:moveTo>
                    <a:pt x="43073" y="0"/>
                  </a:moveTo>
                  <a:lnTo>
                    <a:pt x="45914" y="1624"/>
                  </a:lnTo>
                  <a:lnTo>
                    <a:pt x="2841" y="76405"/>
                  </a:lnTo>
                  <a:lnTo>
                    <a:pt x="0" y="74731"/>
                  </a:lnTo>
                  <a:lnTo>
                    <a:pt x="4307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21C3462B-4AE9-C744-D26B-5431DB169000}"/>
                </a:ext>
              </a:extLst>
            </p:cNvPr>
            <p:cNvSpPr/>
            <p:nvPr/>
          </p:nvSpPr>
          <p:spPr>
            <a:xfrm>
              <a:off x="-9665041" y="17225792"/>
              <a:ext cx="52052" cy="88428"/>
            </a:xfrm>
            <a:custGeom>
              <a:avLst/>
              <a:gdLst>
                <a:gd name="connsiteX0" fmla="*/ 0 w 52052"/>
                <a:gd name="connsiteY0" fmla="*/ 3298 h 88428"/>
                <a:gd name="connsiteX1" fmla="*/ 1979 w 52052"/>
                <a:gd name="connsiteY1" fmla="*/ 0 h 88428"/>
                <a:gd name="connsiteX2" fmla="*/ 52053 w 52052"/>
                <a:gd name="connsiteY2" fmla="*/ 86755 h 88428"/>
                <a:gd name="connsiteX3" fmla="*/ 51241 w 52052"/>
                <a:gd name="connsiteY3" fmla="*/ 88429 h 88428"/>
                <a:gd name="connsiteX4" fmla="*/ 49212 w 52052"/>
                <a:gd name="connsiteY4" fmla="*/ 88429 h 88428"/>
                <a:gd name="connsiteX5" fmla="*/ 0 w 52052"/>
                <a:gd name="connsiteY5" fmla="*/ 3298 h 8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2" h="88428">
                  <a:moveTo>
                    <a:pt x="0" y="3298"/>
                  </a:moveTo>
                  <a:lnTo>
                    <a:pt x="1979" y="0"/>
                  </a:lnTo>
                  <a:lnTo>
                    <a:pt x="52053" y="86755"/>
                  </a:lnTo>
                  <a:lnTo>
                    <a:pt x="51241" y="88429"/>
                  </a:lnTo>
                  <a:lnTo>
                    <a:pt x="49212" y="88429"/>
                  </a:lnTo>
                  <a:lnTo>
                    <a:pt x="0" y="329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AA253239-ABDF-48D3-F6C9-5CFBB5C48578}"/>
                </a:ext>
              </a:extLst>
            </p:cNvPr>
            <p:cNvSpPr/>
            <p:nvPr/>
          </p:nvSpPr>
          <p:spPr>
            <a:xfrm>
              <a:off x="-9765190" y="17225792"/>
              <a:ext cx="102126" cy="3500"/>
            </a:xfrm>
            <a:custGeom>
              <a:avLst/>
              <a:gdLst>
                <a:gd name="connsiteX0" fmla="*/ 2029 w 102126"/>
                <a:gd name="connsiteY0" fmla="*/ 3501 h 3500"/>
                <a:gd name="connsiteX1" fmla="*/ 0 w 102126"/>
                <a:gd name="connsiteY1" fmla="*/ 152 h 3500"/>
                <a:gd name="connsiteX2" fmla="*/ 102127 w 102126"/>
                <a:gd name="connsiteY2" fmla="*/ 0 h 3500"/>
                <a:gd name="connsiteX3" fmla="*/ 100148 w 102126"/>
                <a:gd name="connsiteY3" fmla="*/ 3298 h 3500"/>
                <a:gd name="connsiteX4" fmla="*/ 2029 w 102126"/>
                <a:gd name="connsiteY4" fmla="*/ 3501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26" h="3500">
                  <a:moveTo>
                    <a:pt x="2029" y="3501"/>
                  </a:moveTo>
                  <a:lnTo>
                    <a:pt x="0" y="152"/>
                  </a:lnTo>
                  <a:lnTo>
                    <a:pt x="102127" y="0"/>
                  </a:lnTo>
                  <a:lnTo>
                    <a:pt x="100148" y="3298"/>
                  </a:lnTo>
                  <a:lnTo>
                    <a:pt x="2029" y="35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0CA1E878-DB4A-5984-E328-1DA9DA32735B}"/>
                </a:ext>
              </a:extLst>
            </p:cNvPr>
            <p:cNvSpPr/>
            <p:nvPr/>
          </p:nvSpPr>
          <p:spPr>
            <a:xfrm>
              <a:off x="-9757174" y="17237765"/>
              <a:ext cx="86297" cy="3500"/>
            </a:xfrm>
            <a:custGeom>
              <a:avLst/>
              <a:gdLst>
                <a:gd name="connsiteX0" fmla="*/ 0 w 86297"/>
                <a:gd name="connsiteY0" fmla="*/ 3501 h 3500"/>
                <a:gd name="connsiteX1" fmla="*/ 0 w 86297"/>
                <a:gd name="connsiteY1" fmla="*/ 203 h 3500"/>
                <a:gd name="connsiteX2" fmla="*/ 86298 w 86297"/>
                <a:gd name="connsiteY2" fmla="*/ 0 h 3500"/>
                <a:gd name="connsiteX3" fmla="*/ 86298 w 86297"/>
                <a:gd name="connsiteY3" fmla="*/ 3348 h 3500"/>
                <a:gd name="connsiteX4" fmla="*/ 0 w 86297"/>
                <a:gd name="connsiteY4" fmla="*/ 3501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97" h="3500">
                  <a:moveTo>
                    <a:pt x="0" y="3501"/>
                  </a:moveTo>
                  <a:lnTo>
                    <a:pt x="0" y="203"/>
                  </a:lnTo>
                  <a:lnTo>
                    <a:pt x="86298" y="0"/>
                  </a:lnTo>
                  <a:lnTo>
                    <a:pt x="86298" y="3348"/>
                  </a:lnTo>
                  <a:lnTo>
                    <a:pt x="0" y="350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43274606-BBD5-83D5-D3AC-704AC14EE5E6}"/>
                </a:ext>
              </a:extLst>
            </p:cNvPr>
            <p:cNvSpPr/>
            <p:nvPr/>
          </p:nvSpPr>
          <p:spPr>
            <a:xfrm>
              <a:off x="-9815061" y="17225944"/>
              <a:ext cx="51900" cy="88428"/>
            </a:xfrm>
            <a:custGeom>
              <a:avLst/>
              <a:gdLst>
                <a:gd name="connsiteX0" fmla="*/ 2790 w 51900"/>
                <a:gd name="connsiteY0" fmla="*/ 88429 h 88428"/>
                <a:gd name="connsiteX1" fmla="*/ 964 w 51900"/>
                <a:gd name="connsiteY1" fmla="*/ 88429 h 88428"/>
                <a:gd name="connsiteX2" fmla="*/ 0 w 51900"/>
                <a:gd name="connsiteY2" fmla="*/ 86755 h 88428"/>
                <a:gd name="connsiteX3" fmla="*/ 49871 w 51900"/>
                <a:gd name="connsiteY3" fmla="*/ 0 h 88428"/>
                <a:gd name="connsiteX4" fmla="*/ 51901 w 51900"/>
                <a:gd name="connsiteY4" fmla="*/ 3348 h 88428"/>
                <a:gd name="connsiteX5" fmla="*/ 2790 w 51900"/>
                <a:gd name="connsiteY5" fmla="*/ 88429 h 8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00" h="88428">
                  <a:moveTo>
                    <a:pt x="2790" y="88429"/>
                  </a:moveTo>
                  <a:lnTo>
                    <a:pt x="964" y="88429"/>
                  </a:lnTo>
                  <a:lnTo>
                    <a:pt x="0" y="86755"/>
                  </a:lnTo>
                  <a:lnTo>
                    <a:pt x="49871" y="0"/>
                  </a:lnTo>
                  <a:lnTo>
                    <a:pt x="51901" y="3348"/>
                  </a:lnTo>
                  <a:lnTo>
                    <a:pt x="2790" y="8842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DD7A4449-6DBC-8014-8EA8-5622A900530D}"/>
                </a:ext>
              </a:extLst>
            </p:cNvPr>
            <p:cNvSpPr/>
            <p:nvPr/>
          </p:nvSpPr>
          <p:spPr>
            <a:xfrm>
              <a:off x="-9215947" y="17273837"/>
              <a:ext cx="81579" cy="61742"/>
            </a:xfrm>
            <a:custGeom>
              <a:avLst/>
              <a:gdLst>
                <a:gd name="connsiteX0" fmla="*/ 2131 w 81579"/>
                <a:gd name="connsiteY0" fmla="*/ 61743 h 61742"/>
                <a:gd name="connsiteX1" fmla="*/ 507 w 81579"/>
                <a:gd name="connsiteY1" fmla="*/ 60931 h 61742"/>
                <a:gd name="connsiteX2" fmla="*/ 0 w 81579"/>
                <a:gd name="connsiteY2" fmla="*/ 59054 h 61742"/>
                <a:gd name="connsiteX3" fmla="*/ 81275 w 81579"/>
                <a:gd name="connsiteY3" fmla="*/ 0 h 61742"/>
                <a:gd name="connsiteX4" fmla="*/ 81580 w 81579"/>
                <a:gd name="connsiteY4" fmla="*/ 3856 h 61742"/>
                <a:gd name="connsiteX5" fmla="*/ 2131 w 81579"/>
                <a:gd name="connsiteY5" fmla="*/ 61743 h 6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579" h="61742">
                  <a:moveTo>
                    <a:pt x="2131" y="61743"/>
                  </a:moveTo>
                  <a:lnTo>
                    <a:pt x="507" y="60931"/>
                  </a:lnTo>
                  <a:lnTo>
                    <a:pt x="0" y="59054"/>
                  </a:lnTo>
                  <a:lnTo>
                    <a:pt x="81275" y="0"/>
                  </a:lnTo>
                  <a:lnTo>
                    <a:pt x="81580" y="3856"/>
                  </a:lnTo>
                  <a:lnTo>
                    <a:pt x="2131" y="6174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37ED1413-B3A8-9934-F7E7-33D34F375F67}"/>
                </a:ext>
              </a:extLst>
            </p:cNvPr>
            <p:cNvSpPr/>
            <p:nvPr/>
          </p:nvSpPr>
          <p:spPr>
            <a:xfrm>
              <a:off x="-9203771" y="17288194"/>
              <a:ext cx="71585" cy="53574"/>
            </a:xfrm>
            <a:custGeom>
              <a:avLst/>
              <a:gdLst>
                <a:gd name="connsiteX0" fmla="*/ 1826 w 71585"/>
                <a:gd name="connsiteY0" fmla="*/ 53575 h 53574"/>
                <a:gd name="connsiteX1" fmla="*/ 0 w 71585"/>
                <a:gd name="connsiteY1" fmla="*/ 50886 h 53574"/>
                <a:gd name="connsiteX2" fmla="*/ 69759 w 71585"/>
                <a:gd name="connsiteY2" fmla="*/ 0 h 53574"/>
                <a:gd name="connsiteX3" fmla="*/ 71585 w 71585"/>
                <a:gd name="connsiteY3" fmla="*/ 2841 h 53574"/>
                <a:gd name="connsiteX4" fmla="*/ 1826 w 71585"/>
                <a:gd name="connsiteY4" fmla="*/ 53575 h 5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85" h="53574">
                  <a:moveTo>
                    <a:pt x="1826" y="53575"/>
                  </a:moveTo>
                  <a:lnTo>
                    <a:pt x="0" y="50886"/>
                  </a:lnTo>
                  <a:lnTo>
                    <a:pt x="69759" y="0"/>
                  </a:lnTo>
                  <a:lnTo>
                    <a:pt x="71585" y="2841"/>
                  </a:lnTo>
                  <a:lnTo>
                    <a:pt x="1826" y="5357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9B694915-0E7A-D82D-22C1-173D0BBA89D6}"/>
                </a:ext>
              </a:extLst>
            </p:cNvPr>
            <p:cNvSpPr/>
            <p:nvPr/>
          </p:nvSpPr>
          <p:spPr>
            <a:xfrm>
              <a:off x="-9204938" y="17433191"/>
              <a:ext cx="91625" cy="43732"/>
            </a:xfrm>
            <a:custGeom>
              <a:avLst/>
              <a:gdLst>
                <a:gd name="connsiteX0" fmla="*/ 91270 w 91625"/>
                <a:gd name="connsiteY0" fmla="*/ 39927 h 43732"/>
                <a:gd name="connsiteX1" fmla="*/ 91625 w 91625"/>
                <a:gd name="connsiteY1" fmla="*/ 43732 h 43732"/>
                <a:gd name="connsiteX2" fmla="*/ 0 w 91625"/>
                <a:gd name="connsiteY2" fmla="*/ 2841 h 43732"/>
                <a:gd name="connsiteX3" fmla="*/ 0 w 91625"/>
                <a:gd name="connsiteY3" fmla="*/ 1167 h 43732"/>
                <a:gd name="connsiteX4" fmla="*/ 1471 w 91625"/>
                <a:gd name="connsiteY4" fmla="*/ 0 h 43732"/>
                <a:gd name="connsiteX5" fmla="*/ 91270 w 91625"/>
                <a:gd name="connsiteY5" fmla="*/ 39927 h 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25" h="43732">
                  <a:moveTo>
                    <a:pt x="91270" y="39927"/>
                  </a:moveTo>
                  <a:lnTo>
                    <a:pt x="91625" y="43732"/>
                  </a:lnTo>
                  <a:lnTo>
                    <a:pt x="0" y="2841"/>
                  </a:lnTo>
                  <a:lnTo>
                    <a:pt x="0" y="1167"/>
                  </a:lnTo>
                  <a:lnTo>
                    <a:pt x="1471" y="0"/>
                  </a:lnTo>
                  <a:lnTo>
                    <a:pt x="91270" y="3992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009AE724-B63B-582C-F609-FF8DBD360C4F}"/>
                </a:ext>
              </a:extLst>
            </p:cNvPr>
            <p:cNvSpPr/>
            <p:nvPr/>
          </p:nvSpPr>
          <p:spPr>
            <a:xfrm>
              <a:off x="-9194436" y="17424516"/>
              <a:ext cx="80108" cy="38253"/>
            </a:xfrm>
            <a:custGeom>
              <a:avLst/>
              <a:gdLst>
                <a:gd name="connsiteX0" fmla="*/ 80109 w 80108"/>
                <a:gd name="connsiteY0" fmla="*/ 35057 h 38253"/>
                <a:gd name="connsiteX1" fmla="*/ 78789 w 80108"/>
                <a:gd name="connsiteY1" fmla="*/ 38253 h 38253"/>
                <a:gd name="connsiteX2" fmla="*/ 0 w 80108"/>
                <a:gd name="connsiteY2" fmla="*/ 3196 h 38253"/>
                <a:gd name="connsiteX3" fmla="*/ 1319 w 80108"/>
                <a:gd name="connsiteY3" fmla="*/ 0 h 38253"/>
                <a:gd name="connsiteX4" fmla="*/ 80109 w 80108"/>
                <a:gd name="connsiteY4" fmla="*/ 35057 h 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8" h="38253">
                  <a:moveTo>
                    <a:pt x="80109" y="35057"/>
                  </a:moveTo>
                  <a:lnTo>
                    <a:pt x="78789" y="38253"/>
                  </a:lnTo>
                  <a:lnTo>
                    <a:pt x="0" y="3196"/>
                  </a:lnTo>
                  <a:lnTo>
                    <a:pt x="1319" y="0"/>
                  </a:lnTo>
                  <a:lnTo>
                    <a:pt x="80109" y="3505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8D56B3C2-C4F4-CA77-F5F7-0D351330515F}"/>
                </a:ext>
              </a:extLst>
            </p:cNvPr>
            <p:cNvSpPr/>
            <p:nvPr/>
          </p:nvSpPr>
          <p:spPr>
            <a:xfrm>
              <a:off x="-9044568" y="17315388"/>
              <a:ext cx="13698" cy="100655"/>
            </a:xfrm>
            <a:custGeom>
              <a:avLst/>
              <a:gdLst>
                <a:gd name="connsiteX0" fmla="*/ 0 w 13698"/>
                <a:gd name="connsiteY0" fmla="*/ 2182 h 100655"/>
                <a:gd name="connsiteX1" fmla="*/ 2993 w 13698"/>
                <a:gd name="connsiteY1" fmla="*/ 0 h 100655"/>
                <a:gd name="connsiteX2" fmla="*/ 13698 w 13698"/>
                <a:gd name="connsiteY2" fmla="*/ 99489 h 100655"/>
                <a:gd name="connsiteX3" fmla="*/ 12024 w 13698"/>
                <a:gd name="connsiteY3" fmla="*/ 100656 h 100655"/>
                <a:gd name="connsiteX4" fmla="*/ 10350 w 13698"/>
                <a:gd name="connsiteY4" fmla="*/ 99793 h 100655"/>
                <a:gd name="connsiteX5" fmla="*/ 0 w 13698"/>
                <a:gd name="connsiteY5" fmla="*/ 2182 h 10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" h="100655">
                  <a:moveTo>
                    <a:pt x="0" y="2182"/>
                  </a:moveTo>
                  <a:lnTo>
                    <a:pt x="2993" y="0"/>
                  </a:lnTo>
                  <a:lnTo>
                    <a:pt x="13698" y="99489"/>
                  </a:lnTo>
                  <a:lnTo>
                    <a:pt x="12024" y="100656"/>
                  </a:lnTo>
                  <a:lnTo>
                    <a:pt x="10350" y="99793"/>
                  </a:lnTo>
                  <a:lnTo>
                    <a:pt x="0" y="21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9FCC53D-2123-941B-2F28-F765694EDBD9}"/>
                </a:ext>
              </a:extLst>
            </p:cNvPr>
            <p:cNvSpPr/>
            <p:nvPr/>
          </p:nvSpPr>
          <p:spPr>
            <a:xfrm>
              <a:off x="-9055933" y="17324418"/>
              <a:ext cx="12379" cy="86095"/>
            </a:xfrm>
            <a:custGeom>
              <a:avLst/>
              <a:gdLst>
                <a:gd name="connsiteX0" fmla="*/ 0 w 12379"/>
                <a:gd name="connsiteY0" fmla="*/ 304 h 86095"/>
                <a:gd name="connsiteX1" fmla="*/ 3348 w 12379"/>
                <a:gd name="connsiteY1" fmla="*/ 0 h 86095"/>
                <a:gd name="connsiteX2" fmla="*/ 12379 w 12379"/>
                <a:gd name="connsiteY2" fmla="*/ 85740 h 86095"/>
                <a:gd name="connsiteX3" fmla="*/ 9031 w 12379"/>
                <a:gd name="connsiteY3" fmla="*/ 86095 h 86095"/>
                <a:gd name="connsiteX4" fmla="*/ 0 w 12379"/>
                <a:gd name="connsiteY4" fmla="*/ 304 h 8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9" h="86095">
                  <a:moveTo>
                    <a:pt x="0" y="304"/>
                  </a:moveTo>
                  <a:lnTo>
                    <a:pt x="3348" y="0"/>
                  </a:lnTo>
                  <a:lnTo>
                    <a:pt x="12379" y="85740"/>
                  </a:lnTo>
                  <a:lnTo>
                    <a:pt x="9031" y="86095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26DC0C55-14FA-AF22-2673-7BDDB00FBA30}"/>
                </a:ext>
              </a:extLst>
            </p:cNvPr>
            <p:cNvSpPr/>
            <p:nvPr/>
          </p:nvSpPr>
          <p:spPr>
            <a:xfrm>
              <a:off x="-9313406" y="17312547"/>
              <a:ext cx="97966" cy="23540"/>
            </a:xfrm>
            <a:custGeom>
              <a:avLst/>
              <a:gdLst>
                <a:gd name="connsiteX0" fmla="*/ 812 w 97966"/>
                <a:gd name="connsiteY0" fmla="*/ 3348 h 23540"/>
                <a:gd name="connsiteX1" fmla="*/ 0 w 97966"/>
                <a:gd name="connsiteY1" fmla="*/ 1522 h 23540"/>
                <a:gd name="connsiteX2" fmla="*/ 964 w 97966"/>
                <a:gd name="connsiteY2" fmla="*/ 0 h 23540"/>
                <a:gd name="connsiteX3" fmla="*/ 97460 w 97966"/>
                <a:gd name="connsiteY3" fmla="*/ 20344 h 23540"/>
                <a:gd name="connsiteX4" fmla="*/ 97967 w 97966"/>
                <a:gd name="connsiteY4" fmla="*/ 22221 h 23540"/>
                <a:gd name="connsiteX5" fmla="*/ 96293 w 97966"/>
                <a:gd name="connsiteY5" fmla="*/ 23540 h 23540"/>
                <a:gd name="connsiteX6" fmla="*/ 812 w 97966"/>
                <a:gd name="connsiteY6" fmla="*/ 3348 h 2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66" h="23540">
                  <a:moveTo>
                    <a:pt x="812" y="3348"/>
                  </a:moveTo>
                  <a:lnTo>
                    <a:pt x="0" y="1522"/>
                  </a:lnTo>
                  <a:lnTo>
                    <a:pt x="964" y="0"/>
                  </a:lnTo>
                  <a:lnTo>
                    <a:pt x="97460" y="20344"/>
                  </a:lnTo>
                  <a:lnTo>
                    <a:pt x="97967" y="22221"/>
                  </a:lnTo>
                  <a:lnTo>
                    <a:pt x="96293" y="23540"/>
                  </a:lnTo>
                  <a:lnTo>
                    <a:pt x="812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5D62FCD1-7509-E32D-ACEB-676E991E2963}"/>
                </a:ext>
              </a:extLst>
            </p:cNvPr>
            <p:cNvSpPr/>
            <p:nvPr/>
          </p:nvSpPr>
          <p:spPr>
            <a:xfrm>
              <a:off x="-9364140" y="17400519"/>
              <a:ext cx="68084" cy="74578"/>
            </a:xfrm>
            <a:custGeom>
              <a:avLst/>
              <a:gdLst>
                <a:gd name="connsiteX0" fmla="*/ 68085 w 68084"/>
                <a:gd name="connsiteY0" fmla="*/ 72600 h 74578"/>
                <a:gd name="connsiteX1" fmla="*/ 67729 w 68084"/>
                <a:gd name="connsiteY1" fmla="*/ 74579 h 74578"/>
                <a:gd name="connsiteX2" fmla="*/ 65396 w 68084"/>
                <a:gd name="connsiteY2" fmla="*/ 74579 h 74578"/>
                <a:gd name="connsiteX3" fmla="*/ 0 w 68084"/>
                <a:gd name="connsiteY3" fmla="*/ 1826 h 74578"/>
                <a:gd name="connsiteX4" fmla="*/ 660 w 68084"/>
                <a:gd name="connsiteY4" fmla="*/ 152 h 74578"/>
                <a:gd name="connsiteX5" fmla="*/ 2638 w 68084"/>
                <a:gd name="connsiteY5" fmla="*/ 0 h 74578"/>
                <a:gd name="connsiteX6" fmla="*/ 68085 w 68084"/>
                <a:gd name="connsiteY6" fmla="*/ 72600 h 7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084" h="74578">
                  <a:moveTo>
                    <a:pt x="68085" y="72600"/>
                  </a:moveTo>
                  <a:lnTo>
                    <a:pt x="67729" y="74579"/>
                  </a:lnTo>
                  <a:lnTo>
                    <a:pt x="65396" y="74579"/>
                  </a:lnTo>
                  <a:lnTo>
                    <a:pt x="0" y="1826"/>
                  </a:lnTo>
                  <a:lnTo>
                    <a:pt x="660" y="152"/>
                  </a:lnTo>
                  <a:lnTo>
                    <a:pt x="2638" y="0"/>
                  </a:lnTo>
                  <a:lnTo>
                    <a:pt x="68085" y="7260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66F461F8-0489-F408-E33D-303543DC3F35}"/>
                </a:ext>
              </a:extLst>
            </p:cNvPr>
            <p:cNvSpPr/>
            <p:nvPr/>
          </p:nvSpPr>
          <p:spPr>
            <a:xfrm>
              <a:off x="-9296411" y="17433191"/>
              <a:ext cx="91472" cy="42717"/>
            </a:xfrm>
            <a:custGeom>
              <a:avLst/>
              <a:gdLst>
                <a:gd name="connsiteX0" fmla="*/ 89646 w 91472"/>
                <a:gd name="connsiteY0" fmla="*/ 0 h 42717"/>
                <a:gd name="connsiteX1" fmla="*/ 91473 w 91472"/>
                <a:gd name="connsiteY1" fmla="*/ 1167 h 42717"/>
                <a:gd name="connsiteX2" fmla="*/ 91473 w 91472"/>
                <a:gd name="connsiteY2" fmla="*/ 2841 h 42717"/>
                <a:gd name="connsiteX3" fmla="*/ 2029 w 91472"/>
                <a:gd name="connsiteY3" fmla="*/ 42718 h 42717"/>
                <a:gd name="connsiteX4" fmla="*/ 0 w 91472"/>
                <a:gd name="connsiteY4" fmla="*/ 41906 h 42717"/>
                <a:gd name="connsiteX5" fmla="*/ 355 w 91472"/>
                <a:gd name="connsiteY5" fmla="*/ 39927 h 42717"/>
                <a:gd name="connsiteX6" fmla="*/ 89646 w 91472"/>
                <a:gd name="connsiteY6" fmla="*/ 0 h 4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72" h="42717">
                  <a:moveTo>
                    <a:pt x="89646" y="0"/>
                  </a:moveTo>
                  <a:lnTo>
                    <a:pt x="91473" y="1167"/>
                  </a:lnTo>
                  <a:lnTo>
                    <a:pt x="91473" y="2841"/>
                  </a:lnTo>
                  <a:lnTo>
                    <a:pt x="2029" y="42718"/>
                  </a:lnTo>
                  <a:lnTo>
                    <a:pt x="0" y="41906"/>
                  </a:lnTo>
                  <a:lnTo>
                    <a:pt x="355" y="39927"/>
                  </a:lnTo>
                  <a:lnTo>
                    <a:pt x="89646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1BEF5935-7ADA-C1F0-8E99-523C935506E8}"/>
                </a:ext>
              </a:extLst>
            </p:cNvPr>
            <p:cNvSpPr/>
            <p:nvPr/>
          </p:nvSpPr>
          <p:spPr>
            <a:xfrm>
              <a:off x="-10163855" y="17056697"/>
              <a:ext cx="33027" cy="96647"/>
            </a:xfrm>
            <a:custGeom>
              <a:avLst/>
              <a:gdLst>
                <a:gd name="connsiteX0" fmla="*/ 0 w 33027"/>
                <a:gd name="connsiteY0" fmla="*/ 3044 h 96647"/>
                <a:gd name="connsiteX1" fmla="*/ 2486 w 33027"/>
                <a:gd name="connsiteY1" fmla="*/ 0 h 96647"/>
                <a:gd name="connsiteX2" fmla="*/ 33028 w 33027"/>
                <a:gd name="connsiteY2" fmla="*/ 93451 h 96647"/>
                <a:gd name="connsiteX3" fmla="*/ 32165 w 33027"/>
                <a:gd name="connsiteY3" fmla="*/ 96648 h 96647"/>
                <a:gd name="connsiteX4" fmla="*/ 30187 w 33027"/>
                <a:gd name="connsiteY4" fmla="*/ 95785 h 96647"/>
                <a:gd name="connsiteX5" fmla="*/ 0 w 33027"/>
                <a:gd name="connsiteY5" fmla="*/ 3044 h 9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27" h="96647">
                  <a:moveTo>
                    <a:pt x="0" y="3044"/>
                  </a:moveTo>
                  <a:lnTo>
                    <a:pt x="2486" y="0"/>
                  </a:lnTo>
                  <a:lnTo>
                    <a:pt x="33028" y="93451"/>
                  </a:lnTo>
                  <a:lnTo>
                    <a:pt x="32165" y="96648"/>
                  </a:lnTo>
                  <a:lnTo>
                    <a:pt x="30187" y="95785"/>
                  </a:lnTo>
                  <a:lnTo>
                    <a:pt x="0" y="304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742D110A-12C6-4528-BB27-2DE218255E26}"/>
                </a:ext>
              </a:extLst>
            </p:cNvPr>
            <p:cNvSpPr/>
            <p:nvPr/>
          </p:nvSpPr>
          <p:spPr>
            <a:xfrm>
              <a:off x="-10131690" y="17077092"/>
              <a:ext cx="67628" cy="76252"/>
            </a:xfrm>
            <a:custGeom>
              <a:avLst/>
              <a:gdLst>
                <a:gd name="connsiteX0" fmla="*/ 66461 w 67628"/>
                <a:gd name="connsiteY0" fmla="*/ 0 h 76252"/>
                <a:gd name="connsiteX1" fmla="*/ 67628 w 67628"/>
                <a:gd name="connsiteY1" fmla="*/ 3653 h 76252"/>
                <a:gd name="connsiteX2" fmla="*/ 2334 w 67628"/>
                <a:gd name="connsiteY2" fmla="*/ 76253 h 76252"/>
                <a:gd name="connsiteX3" fmla="*/ 0 w 67628"/>
                <a:gd name="connsiteY3" fmla="*/ 76253 h 76252"/>
                <a:gd name="connsiteX4" fmla="*/ 862 w 67628"/>
                <a:gd name="connsiteY4" fmla="*/ 73057 h 76252"/>
                <a:gd name="connsiteX5" fmla="*/ 66461 w 67628"/>
                <a:gd name="connsiteY5" fmla="*/ 0 h 7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8" h="76252">
                  <a:moveTo>
                    <a:pt x="66461" y="0"/>
                  </a:moveTo>
                  <a:lnTo>
                    <a:pt x="67628" y="3653"/>
                  </a:lnTo>
                  <a:lnTo>
                    <a:pt x="2334" y="76253"/>
                  </a:lnTo>
                  <a:lnTo>
                    <a:pt x="0" y="76253"/>
                  </a:lnTo>
                  <a:lnTo>
                    <a:pt x="862" y="73057"/>
                  </a:lnTo>
                  <a:lnTo>
                    <a:pt x="6646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2CBF5A8F-CEA3-F097-7380-F5C67AC409FB}"/>
                </a:ext>
              </a:extLst>
            </p:cNvPr>
            <p:cNvSpPr/>
            <p:nvPr/>
          </p:nvSpPr>
          <p:spPr>
            <a:xfrm>
              <a:off x="-10260858" y="17035845"/>
              <a:ext cx="99488" cy="23895"/>
            </a:xfrm>
            <a:custGeom>
              <a:avLst/>
              <a:gdLst>
                <a:gd name="connsiteX0" fmla="*/ 0 w 99488"/>
                <a:gd name="connsiteY0" fmla="*/ 3196 h 23895"/>
                <a:gd name="connsiteX1" fmla="*/ 660 w 99488"/>
                <a:gd name="connsiteY1" fmla="*/ 0 h 23895"/>
                <a:gd name="connsiteX2" fmla="*/ 99489 w 99488"/>
                <a:gd name="connsiteY2" fmla="*/ 20852 h 23895"/>
                <a:gd name="connsiteX3" fmla="*/ 97003 w 99488"/>
                <a:gd name="connsiteY3" fmla="*/ 23896 h 23895"/>
                <a:gd name="connsiteX4" fmla="*/ 0 w 99488"/>
                <a:gd name="connsiteY4" fmla="*/ 3196 h 2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88" h="23895">
                  <a:moveTo>
                    <a:pt x="0" y="3196"/>
                  </a:moveTo>
                  <a:lnTo>
                    <a:pt x="660" y="0"/>
                  </a:lnTo>
                  <a:lnTo>
                    <a:pt x="99489" y="20852"/>
                  </a:lnTo>
                  <a:lnTo>
                    <a:pt x="97003" y="23896"/>
                  </a:lnTo>
                  <a:lnTo>
                    <a:pt x="0" y="31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6F3158CB-1E12-FD7B-1E98-4AEE0605EEBB}"/>
                </a:ext>
              </a:extLst>
            </p:cNvPr>
            <p:cNvSpPr/>
            <p:nvPr/>
          </p:nvSpPr>
          <p:spPr>
            <a:xfrm>
              <a:off x="-10131994" y="17153344"/>
              <a:ext cx="68236" cy="74578"/>
            </a:xfrm>
            <a:custGeom>
              <a:avLst/>
              <a:gdLst>
                <a:gd name="connsiteX0" fmla="*/ 68237 w 68236"/>
                <a:gd name="connsiteY0" fmla="*/ 72752 h 74578"/>
                <a:gd name="connsiteX1" fmla="*/ 67425 w 68236"/>
                <a:gd name="connsiteY1" fmla="*/ 74426 h 74578"/>
                <a:gd name="connsiteX2" fmla="*/ 65396 w 68236"/>
                <a:gd name="connsiteY2" fmla="*/ 74578 h 74578"/>
                <a:gd name="connsiteX3" fmla="*/ 0 w 68236"/>
                <a:gd name="connsiteY3" fmla="*/ 2182 h 74578"/>
                <a:gd name="connsiteX4" fmla="*/ 304 w 68236"/>
                <a:gd name="connsiteY4" fmla="*/ 0 h 74578"/>
                <a:gd name="connsiteX5" fmla="*/ 2638 w 68236"/>
                <a:gd name="connsiteY5" fmla="*/ 0 h 74578"/>
                <a:gd name="connsiteX6" fmla="*/ 68237 w 68236"/>
                <a:gd name="connsiteY6" fmla="*/ 72752 h 7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36" h="74578">
                  <a:moveTo>
                    <a:pt x="68237" y="72752"/>
                  </a:moveTo>
                  <a:lnTo>
                    <a:pt x="67425" y="74426"/>
                  </a:lnTo>
                  <a:lnTo>
                    <a:pt x="65396" y="74578"/>
                  </a:lnTo>
                  <a:lnTo>
                    <a:pt x="0" y="2182"/>
                  </a:lnTo>
                  <a:lnTo>
                    <a:pt x="304" y="0"/>
                  </a:lnTo>
                  <a:lnTo>
                    <a:pt x="2638" y="0"/>
                  </a:lnTo>
                  <a:lnTo>
                    <a:pt x="68237" y="7275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9A878CAD-4B7D-8907-FDEC-AF8E3A34F476}"/>
                </a:ext>
              </a:extLst>
            </p:cNvPr>
            <p:cNvSpPr/>
            <p:nvPr/>
          </p:nvSpPr>
          <p:spPr>
            <a:xfrm>
              <a:off x="-9364647" y="17225589"/>
              <a:ext cx="52204" cy="88479"/>
            </a:xfrm>
            <a:custGeom>
              <a:avLst/>
              <a:gdLst>
                <a:gd name="connsiteX0" fmla="*/ 0 w 52204"/>
                <a:gd name="connsiteY0" fmla="*/ 3348 h 88479"/>
                <a:gd name="connsiteX1" fmla="*/ 1979 w 52204"/>
                <a:gd name="connsiteY1" fmla="*/ 0 h 88479"/>
                <a:gd name="connsiteX2" fmla="*/ 52205 w 52204"/>
                <a:gd name="connsiteY2" fmla="*/ 86958 h 88479"/>
                <a:gd name="connsiteX3" fmla="*/ 51241 w 52204"/>
                <a:gd name="connsiteY3" fmla="*/ 88480 h 88479"/>
                <a:gd name="connsiteX4" fmla="*/ 49212 w 52204"/>
                <a:gd name="connsiteY4" fmla="*/ 88480 h 88479"/>
                <a:gd name="connsiteX5" fmla="*/ 0 w 52204"/>
                <a:gd name="connsiteY5" fmla="*/ 3348 h 88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04" h="88479">
                  <a:moveTo>
                    <a:pt x="0" y="3348"/>
                  </a:moveTo>
                  <a:lnTo>
                    <a:pt x="1979" y="0"/>
                  </a:lnTo>
                  <a:lnTo>
                    <a:pt x="52205" y="86958"/>
                  </a:lnTo>
                  <a:lnTo>
                    <a:pt x="51241" y="88480"/>
                  </a:lnTo>
                  <a:lnTo>
                    <a:pt x="49212" y="88480"/>
                  </a:lnTo>
                  <a:lnTo>
                    <a:pt x="0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DB847857-7BC7-9C5E-0D5D-313FF967A56F}"/>
                </a:ext>
              </a:extLst>
            </p:cNvPr>
            <p:cNvSpPr/>
            <p:nvPr/>
          </p:nvSpPr>
          <p:spPr>
            <a:xfrm>
              <a:off x="-9372004" y="17238475"/>
              <a:ext cx="46066" cy="76404"/>
            </a:xfrm>
            <a:custGeom>
              <a:avLst/>
              <a:gdLst>
                <a:gd name="connsiteX0" fmla="*/ 0 w 46066"/>
                <a:gd name="connsiteY0" fmla="*/ 1623 h 76404"/>
                <a:gd name="connsiteX1" fmla="*/ 2841 w 46066"/>
                <a:gd name="connsiteY1" fmla="*/ 0 h 76404"/>
                <a:gd name="connsiteX2" fmla="*/ 46066 w 46066"/>
                <a:gd name="connsiteY2" fmla="*/ 74731 h 76404"/>
                <a:gd name="connsiteX3" fmla="*/ 43225 w 46066"/>
                <a:gd name="connsiteY3" fmla="*/ 76405 h 76404"/>
                <a:gd name="connsiteX4" fmla="*/ 0 w 46066"/>
                <a:gd name="connsiteY4" fmla="*/ 1623 h 7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66" h="76404">
                  <a:moveTo>
                    <a:pt x="0" y="1623"/>
                  </a:moveTo>
                  <a:lnTo>
                    <a:pt x="2841" y="0"/>
                  </a:lnTo>
                  <a:lnTo>
                    <a:pt x="46066" y="74731"/>
                  </a:lnTo>
                  <a:lnTo>
                    <a:pt x="43225" y="76405"/>
                  </a:lnTo>
                  <a:lnTo>
                    <a:pt x="0" y="162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16524BB3-DA24-ECE7-BC7E-26F76D9C2D18}"/>
                </a:ext>
              </a:extLst>
            </p:cNvPr>
            <p:cNvSpPr/>
            <p:nvPr/>
          </p:nvSpPr>
          <p:spPr>
            <a:xfrm>
              <a:off x="-9514667" y="17225792"/>
              <a:ext cx="51900" cy="88276"/>
            </a:xfrm>
            <a:custGeom>
              <a:avLst/>
              <a:gdLst>
                <a:gd name="connsiteX0" fmla="*/ 2790 w 51900"/>
                <a:gd name="connsiteY0" fmla="*/ 88277 h 88276"/>
                <a:gd name="connsiteX1" fmla="*/ 964 w 51900"/>
                <a:gd name="connsiteY1" fmla="*/ 88277 h 88276"/>
                <a:gd name="connsiteX2" fmla="*/ 0 w 51900"/>
                <a:gd name="connsiteY2" fmla="*/ 86602 h 88276"/>
                <a:gd name="connsiteX3" fmla="*/ 49871 w 51900"/>
                <a:gd name="connsiteY3" fmla="*/ 0 h 88276"/>
                <a:gd name="connsiteX4" fmla="*/ 51901 w 51900"/>
                <a:gd name="connsiteY4" fmla="*/ 3298 h 88276"/>
                <a:gd name="connsiteX5" fmla="*/ 2790 w 51900"/>
                <a:gd name="connsiteY5" fmla="*/ 88277 h 8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00" h="88276">
                  <a:moveTo>
                    <a:pt x="2790" y="88277"/>
                  </a:moveTo>
                  <a:lnTo>
                    <a:pt x="964" y="88277"/>
                  </a:lnTo>
                  <a:lnTo>
                    <a:pt x="0" y="86602"/>
                  </a:lnTo>
                  <a:lnTo>
                    <a:pt x="49871" y="0"/>
                  </a:lnTo>
                  <a:lnTo>
                    <a:pt x="51901" y="3298"/>
                  </a:lnTo>
                  <a:lnTo>
                    <a:pt x="2790" y="8827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C5780AC4-FAE7-3D44-9CA6-7BA4C776BC50}"/>
                </a:ext>
              </a:extLst>
            </p:cNvPr>
            <p:cNvSpPr/>
            <p:nvPr/>
          </p:nvSpPr>
          <p:spPr>
            <a:xfrm>
              <a:off x="-9501324" y="17238628"/>
              <a:ext cx="46066" cy="76252"/>
            </a:xfrm>
            <a:custGeom>
              <a:avLst/>
              <a:gdLst>
                <a:gd name="connsiteX0" fmla="*/ 2841 w 46066"/>
                <a:gd name="connsiteY0" fmla="*/ 76253 h 76252"/>
                <a:gd name="connsiteX1" fmla="*/ 0 w 46066"/>
                <a:gd name="connsiteY1" fmla="*/ 74578 h 76252"/>
                <a:gd name="connsiteX2" fmla="*/ 43022 w 46066"/>
                <a:gd name="connsiteY2" fmla="*/ 0 h 76252"/>
                <a:gd name="connsiteX3" fmla="*/ 46066 w 46066"/>
                <a:gd name="connsiteY3" fmla="*/ 1674 h 76252"/>
                <a:gd name="connsiteX4" fmla="*/ 2841 w 46066"/>
                <a:gd name="connsiteY4" fmla="*/ 76253 h 7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66" h="76252">
                  <a:moveTo>
                    <a:pt x="2841" y="76253"/>
                  </a:moveTo>
                  <a:lnTo>
                    <a:pt x="0" y="74578"/>
                  </a:lnTo>
                  <a:lnTo>
                    <a:pt x="43022" y="0"/>
                  </a:lnTo>
                  <a:lnTo>
                    <a:pt x="46066" y="1674"/>
                  </a:lnTo>
                  <a:lnTo>
                    <a:pt x="2841" y="762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4A2A4AD-8F86-1F03-E74A-504797BD1896}"/>
                </a:ext>
              </a:extLst>
            </p:cNvPr>
            <p:cNvSpPr/>
            <p:nvPr/>
          </p:nvSpPr>
          <p:spPr>
            <a:xfrm>
              <a:off x="-9464643" y="17398997"/>
              <a:ext cx="101162" cy="3500"/>
            </a:xfrm>
            <a:custGeom>
              <a:avLst/>
              <a:gdLst>
                <a:gd name="connsiteX0" fmla="*/ 100148 w 101162"/>
                <a:gd name="connsiteY0" fmla="*/ 0 h 3500"/>
                <a:gd name="connsiteX1" fmla="*/ 101163 w 101162"/>
                <a:gd name="connsiteY1" fmla="*/ 1674 h 3500"/>
                <a:gd name="connsiteX2" fmla="*/ 100503 w 101162"/>
                <a:gd name="connsiteY2" fmla="*/ 3348 h 3500"/>
                <a:gd name="connsiteX3" fmla="*/ 0 w 101162"/>
                <a:gd name="connsiteY3" fmla="*/ 3501 h 3500"/>
                <a:gd name="connsiteX4" fmla="*/ 2029 w 101162"/>
                <a:gd name="connsiteY4" fmla="*/ 152 h 3500"/>
                <a:gd name="connsiteX5" fmla="*/ 100148 w 101162"/>
                <a:gd name="connsiteY5" fmla="*/ 0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162" h="3500">
                  <a:moveTo>
                    <a:pt x="100148" y="0"/>
                  </a:moveTo>
                  <a:lnTo>
                    <a:pt x="101163" y="1674"/>
                  </a:lnTo>
                  <a:lnTo>
                    <a:pt x="100503" y="3348"/>
                  </a:lnTo>
                  <a:lnTo>
                    <a:pt x="0" y="3501"/>
                  </a:lnTo>
                  <a:lnTo>
                    <a:pt x="2029" y="152"/>
                  </a:lnTo>
                  <a:lnTo>
                    <a:pt x="10014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B90FA1E1-A6F9-1ADF-167C-9D9106AF7D62}"/>
                </a:ext>
              </a:extLst>
            </p:cNvPr>
            <p:cNvSpPr/>
            <p:nvPr/>
          </p:nvSpPr>
          <p:spPr>
            <a:xfrm>
              <a:off x="-9456780" y="17386973"/>
              <a:ext cx="86297" cy="3500"/>
            </a:xfrm>
            <a:custGeom>
              <a:avLst/>
              <a:gdLst>
                <a:gd name="connsiteX0" fmla="*/ 86298 w 86297"/>
                <a:gd name="connsiteY0" fmla="*/ 0 h 3500"/>
                <a:gd name="connsiteX1" fmla="*/ 86298 w 86297"/>
                <a:gd name="connsiteY1" fmla="*/ 3348 h 3500"/>
                <a:gd name="connsiteX2" fmla="*/ 0 w 86297"/>
                <a:gd name="connsiteY2" fmla="*/ 3501 h 3500"/>
                <a:gd name="connsiteX3" fmla="*/ 0 w 86297"/>
                <a:gd name="connsiteY3" fmla="*/ 152 h 3500"/>
                <a:gd name="connsiteX4" fmla="*/ 86298 w 86297"/>
                <a:gd name="connsiteY4" fmla="*/ 0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97" h="3500">
                  <a:moveTo>
                    <a:pt x="86298" y="0"/>
                  </a:moveTo>
                  <a:lnTo>
                    <a:pt x="86298" y="3348"/>
                  </a:lnTo>
                  <a:lnTo>
                    <a:pt x="0" y="3501"/>
                  </a:lnTo>
                  <a:lnTo>
                    <a:pt x="0" y="152"/>
                  </a:lnTo>
                  <a:lnTo>
                    <a:pt x="8629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043D41B5-196B-7EB4-24DE-BADCF1E1C014}"/>
                </a:ext>
              </a:extLst>
            </p:cNvPr>
            <p:cNvSpPr/>
            <p:nvPr/>
          </p:nvSpPr>
          <p:spPr>
            <a:xfrm>
              <a:off x="-9297070" y="17475097"/>
              <a:ext cx="32875" cy="96647"/>
            </a:xfrm>
            <a:custGeom>
              <a:avLst/>
              <a:gdLst>
                <a:gd name="connsiteX0" fmla="*/ 32875 w 32875"/>
                <a:gd name="connsiteY0" fmla="*/ 93807 h 96647"/>
                <a:gd name="connsiteX1" fmla="*/ 30390 w 32875"/>
                <a:gd name="connsiteY1" fmla="*/ 96648 h 96647"/>
                <a:gd name="connsiteX2" fmla="*/ 0 w 32875"/>
                <a:gd name="connsiteY2" fmla="*/ 3348 h 96647"/>
                <a:gd name="connsiteX3" fmla="*/ 660 w 32875"/>
                <a:gd name="connsiteY3" fmla="*/ 0 h 96647"/>
                <a:gd name="connsiteX4" fmla="*/ 2689 w 32875"/>
                <a:gd name="connsiteY4" fmla="*/ 812 h 96647"/>
                <a:gd name="connsiteX5" fmla="*/ 32875 w 32875"/>
                <a:gd name="connsiteY5" fmla="*/ 93807 h 9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75" h="96647">
                  <a:moveTo>
                    <a:pt x="32875" y="93807"/>
                  </a:moveTo>
                  <a:lnTo>
                    <a:pt x="30390" y="96648"/>
                  </a:lnTo>
                  <a:lnTo>
                    <a:pt x="0" y="3348"/>
                  </a:lnTo>
                  <a:lnTo>
                    <a:pt x="660" y="0"/>
                  </a:lnTo>
                  <a:lnTo>
                    <a:pt x="2689" y="812"/>
                  </a:lnTo>
                  <a:lnTo>
                    <a:pt x="32875" y="9380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27B23C6-F984-735A-0BCF-7A2B00A8A490}"/>
                </a:ext>
              </a:extLst>
            </p:cNvPr>
            <p:cNvSpPr/>
            <p:nvPr/>
          </p:nvSpPr>
          <p:spPr>
            <a:xfrm>
              <a:off x="-9363988" y="17475097"/>
              <a:ext cx="67577" cy="76252"/>
            </a:xfrm>
            <a:custGeom>
              <a:avLst/>
              <a:gdLst>
                <a:gd name="connsiteX0" fmla="*/ 1167 w 67577"/>
                <a:gd name="connsiteY0" fmla="*/ 76253 h 76252"/>
                <a:gd name="connsiteX1" fmla="*/ 0 w 67577"/>
                <a:gd name="connsiteY1" fmla="*/ 72600 h 76252"/>
                <a:gd name="connsiteX2" fmla="*/ 65244 w 67577"/>
                <a:gd name="connsiteY2" fmla="*/ 0 h 76252"/>
                <a:gd name="connsiteX3" fmla="*/ 67577 w 67577"/>
                <a:gd name="connsiteY3" fmla="*/ 0 h 76252"/>
                <a:gd name="connsiteX4" fmla="*/ 66918 w 67577"/>
                <a:gd name="connsiteY4" fmla="*/ 3348 h 76252"/>
                <a:gd name="connsiteX5" fmla="*/ 1167 w 67577"/>
                <a:gd name="connsiteY5" fmla="*/ 76253 h 7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577" h="76252">
                  <a:moveTo>
                    <a:pt x="1167" y="76253"/>
                  </a:moveTo>
                  <a:lnTo>
                    <a:pt x="0" y="72600"/>
                  </a:lnTo>
                  <a:lnTo>
                    <a:pt x="65244" y="0"/>
                  </a:lnTo>
                  <a:lnTo>
                    <a:pt x="67577" y="0"/>
                  </a:lnTo>
                  <a:lnTo>
                    <a:pt x="66918" y="3348"/>
                  </a:lnTo>
                  <a:lnTo>
                    <a:pt x="1167" y="7625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F279ED66-87A9-B4DC-CC76-9312C2F80008}"/>
                </a:ext>
              </a:extLst>
            </p:cNvPr>
            <p:cNvSpPr/>
            <p:nvPr/>
          </p:nvSpPr>
          <p:spPr>
            <a:xfrm>
              <a:off x="-9266681" y="17568904"/>
              <a:ext cx="99640" cy="23844"/>
            </a:xfrm>
            <a:custGeom>
              <a:avLst/>
              <a:gdLst>
                <a:gd name="connsiteX0" fmla="*/ 99641 w 99640"/>
                <a:gd name="connsiteY0" fmla="*/ 20496 h 23844"/>
                <a:gd name="connsiteX1" fmla="*/ 98778 w 99640"/>
                <a:gd name="connsiteY1" fmla="*/ 23845 h 23844"/>
                <a:gd name="connsiteX2" fmla="*/ 0 w 99640"/>
                <a:gd name="connsiteY2" fmla="*/ 2841 h 23844"/>
                <a:gd name="connsiteX3" fmla="*/ 2486 w 99640"/>
                <a:gd name="connsiteY3" fmla="*/ 0 h 23844"/>
                <a:gd name="connsiteX4" fmla="*/ 99641 w 99640"/>
                <a:gd name="connsiteY4" fmla="*/ 20496 h 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40" h="23844">
                  <a:moveTo>
                    <a:pt x="99641" y="20496"/>
                  </a:moveTo>
                  <a:lnTo>
                    <a:pt x="98778" y="23845"/>
                  </a:lnTo>
                  <a:lnTo>
                    <a:pt x="0" y="2841"/>
                  </a:lnTo>
                  <a:lnTo>
                    <a:pt x="2486" y="0"/>
                  </a:lnTo>
                  <a:lnTo>
                    <a:pt x="99641" y="204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DCF24BC7-FBE3-D2B0-8704-2DA8DFF83A5F}"/>
                </a:ext>
              </a:extLst>
            </p:cNvPr>
            <p:cNvSpPr/>
            <p:nvPr/>
          </p:nvSpPr>
          <p:spPr>
            <a:xfrm>
              <a:off x="-9461599" y="17527150"/>
              <a:ext cx="98778" cy="24199"/>
            </a:xfrm>
            <a:custGeom>
              <a:avLst/>
              <a:gdLst>
                <a:gd name="connsiteX0" fmla="*/ 0 w 98778"/>
                <a:gd name="connsiteY0" fmla="*/ 3348 h 24199"/>
                <a:gd name="connsiteX1" fmla="*/ 660 w 98778"/>
                <a:gd name="connsiteY1" fmla="*/ 0 h 24199"/>
                <a:gd name="connsiteX2" fmla="*/ 97612 w 98778"/>
                <a:gd name="connsiteY2" fmla="*/ 20547 h 24199"/>
                <a:gd name="connsiteX3" fmla="*/ 98778 w 98778"/>
                <a:gd name="connsiteY3" fmla="*/ 24200 h 24199"/>
                <a:gd name="connsiteX4" fmla="*/ 0 w 98778"/>
                <a:gd name="connsiteY4" fmla="*/ 3348 h 2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78" h="24199">
                  <a:moveTo>
                    <a:pt x="0" y="3348"/>
                  </a:moveTo>
                  <a:lnTo>
                    <a:pt x="660" y="0"/>
                  </a:lnTo>
                  <a:lnTo>
                    <a:pt x="97612" y="20547"/>
                  </a:lnTo>
                  <a:lnTo>
                    <a:pt x="98778" y="24200"/>
                  </a:lnTo>
                  <a:lnTo>
                    <a:pt x="0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DDC56CEE-C93F-9389-CA3D-FDADECA4E350}"/>
                </a:ext>
              </a:extLst>
            </p:cNvPr>
            <p:cNvSpPr/>
            <p:nvPr/>
          </p:nvSpPr>
          <p:spPr>
            <a:xfrm>
              <a:off x="-10065229" y="17077092"/>
              <a:ext cx="98930" cy="24199"/>
            </a:xfrm>
            <a:custGeom>
              <a:avLst/>
              <a:gdLst>
                <a:gd name="connsiteX0" fmla="*/ 98931 w 98930"/>
                <a:gd name="connsiteY0" fmla="*/ 21004 h 24199"/>
                <a:gd name="connsiteX1" fmla="*/ 98271 w 98930"/>
                <a:gd name="connsiteY1" fmla="*/ 24200 h 24199"/>
                <a:gd name="connsiteX2" fmla="*/ 1167 w 98930"/>
                <a:gd name="connsiteY2" fmla="*/ 3653 h 24199"/>
                <a:gd name="connsiteX3" fmla="*/ 0 w 98930"/>
                <a:gd name="connsiteY3" fmla="*/ 0 h 24199"/>
                <a:gd name="connsiteX4" fmla="*/ 98931 w 98930"/>
                <a:gd name="connsiteY4" fmla="*/ 21004 h 2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30" h="24199">
                  <a:moveTo>
                    <a:pt x="98931" y="21004"/>
                  </a:moveTo>
                  <a:lnTo>
                    <a:pt x="98271" y="24200"/>
                  </a:lnTo>
                  <a:lnTo>
                    <a:pt x="1167" y="3653"/>
                  </a:lnTo>
                  <a:lnTo>
                    <a:pt x="0" y="0"/>
                  </a:lnTo>
                  <a:lnTo>
                    <a:pt x="98931" y="2100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C2BCEFB8-F648-0414-DC35-A16FAF4E8A08}"/>
                </a:ext>
              </a:extLst>
            </p:cNvPr>
            <p:cNvSpPr/>
            <p:nvPr/>
          </p:nvSpPr>
          <p:spPr>
            <a:xfrm>
              <a:off x="-9613800" y="17312394"/>
              <a:ext cx="100097" cy="3500"/>
            </a:xfrm>
            <a:custGeom>
              <a:avLst/>
              <a:gdLst>
                <a:gd name="connsiteX0" fmla="*/ 99134 w 100097"/>
                <a:gd name="connsiteY0" fmla="*/ 0 h 3500"/>
                <a:gd name="connsiteX1" fmla="*/ 100098 w 100097"/>
                <a:gd name="connsiteY1" fmla="*/ 1674 h 3500"/>
                <a:gd name="connsiteX2" fmla="*/ 99134 w 100097"/>
                <a:gd name="connsiteY2" fmla="*/ 3348 h 3500"/>
                <a:gd name="connsiteX3" fmla="*/ 812 w 100097"/>
                <a:gd name="connsiteY3" fmla="*/ 3501 h 3500"/>
                <a:gd name="connsiteX4" fmla="*/ 0 w 100097"/>
                <a:gd name="connsiteY4" fmla="*/ 1826 h 3500"/>
                <a:gd name="connsiteX5" fmla="*/ 812 w 100097"/>
                <a:gd name="connsiteY5" fmla="*/ 152 h 3500"/>
                <a:gd name="connsiteX6" fmla="*/ 99134 w 100097"/>
                <a:gd name="connsiteY6" fmla="*/ 0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97" h="3500">
                  <a:moveTo>
                    <a:pt x="99134" y="0"/>
                  </a:moveTo>
                  <a:lnTo>
                    <a:pt x="100098" y="1674"/>
                  </a:lnTo>
                  <a:lnTo>
                    <a:pt x="99134" y="3348"/>
                  </a:lnTo>
                  <a:lnTo>
                    <a:pt x="812" y="3501"/>
                  </a:lnTo>
                  <a:lnTo>
                    <a:pt x="0" y="1826"/>
                  </a:lnTo>
                  <a:lnTo>
                    <a:pt x="812" y="152"/>
                  </a:lnTo>
                  <a:lnTo>
                    <a:pt x="9913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83542179-22CC-8A7F-E9CE-157FB6074E07}"/>
                </a:ext>
              </a:extLst>
            </p:cNvPr>
            <p:cNvSpPr/>
            <p:nvPr/>
          </p:nvSpPr>
          <p:spPr>
            <a:xfrm>
              <a:off x="-9032545" y="17414876"/>
              <a:ext cx="91422" cy="43022"/>
            </a:xfrm>
            <a:custGeom>
              <a:avLst/>
              <a:gdLst>
                <a:gd name="connsiteX0" fmla="*/ 90610 w 91422"/>
                <a:gd name="connsiteY0" fmla="*/ 39674 h 43022"/>
                <a:gd name="connsiteX1" fmla="*/ 91422 w 91422"/>
                <a:gd name="connsiteY1" fmla="*/ 41855 h 43022"/>
                <a:gd name="connsiteX2" fmla="*/ 89951 w 91422"/>
                <a:gd name="connsiteY2" fmla="*/ 43022 h 43022"/>
                <a:gd name="connsiteX3" fmla="*/ 152 w 91422"/>
                <a:gd name="connsiteY3" fmla="*/ 3146 h 43022"/>
                <a:gd name="connsiteX4" fmla="*/ 0 w 91422"/>
                <a:gd name="connsiteY4" fmla="*/ 1167 h 43022"/>
                <a:gd name="connsiteX5" fmla="*/ 1674 w 91422"/>
                <a:gd name="connsiteY5" fmla="*/ 0 h 43022"/>
                <a:gd name="connsiteX6" fmla="*/ 90610 w 91422"/>
                <a:gd name="connsiteY6" fmla="*/ 39674 h 4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22" h="43022">
                  <a:moveTo>
                    <a:pt x="90610" y="39674"/>
                  </a:moveTo>
                  <a:lnTo>
                    <a:pt x="91422" y="41855"/>
                  </a:lnTo>
                  <a:lnTo>
                    <a:pt x="89951" y="43022"/>
                  </a:lnTo>
                  <a:lnTo>
                    <a:pt x="152" y="3146"/>
                  </a:lnTo>
                  <a:lnTo>
                    <a:pt x="0" y="1167"/>
                  </a:lnTo>
                  <a:lnTo>
                    <a:pt x="1674" y="0"/>
                  </a:lnTo>
                  <a:lnTo>
                    <a:pt x="90610" y="3967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5BADD60E-A674-E2A4-0CF1-D4410F49C082}"/>
                </a:ext>
              </a:extLst>
            </p:cNvPr>
            <p:cNvSpPr/>
            <p:nvPr/>
          </p:nvSpPr>
          <p:spPr>
            <a:xfrm>
              <a:off x="-8942594" y="17456732"/>
              <a:ext cx="13698" cy="100655"/>
            </a:xfrm>
            <a:custGeom>
              <a:avLst/>
              <a:gdLst>
                <a:gd name="connsiteX0" fmla="*/ 13698 w 13698"/>
                <a:gd name="connsiteY0" fmla="*/ 98474 h 100655"/>
                <a:gd name="connsiteX1" fmla="*/ 10502 w 13698"/>
                <a:gd name="connsiteY1" fmla="*/ 100656 h 100655"/>
                <a:gd name="connsiteX2" fmla="*/ 0 w 13698"/>
                <a:gd name="connsiteY2" fmla="*/ 1167 h 100655"/>
                <a:gd name="connsiteX3" fmla="*/ 1471 w 13698"/>
                <a:gd name="connsiteY3" fmla="*/ 0 h 100655"/>
                <a:gd name="connsiteX4" fmla="*/ 3348 w 13698"/>
                <a:gd name="connsiteY4" fmla="*/ 1522 h 100655"/>
                <a:gd name="connsiteX5" fmla="*/ 13698 w 13698"/>
                <a:gd name="connsiteY5" fmla="*/ 98474 h 10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" h="100655">
                  <a:moveTo>
                    <a:pt x="13698" y="98474"/>
                  </a:moveTo>
                  <a:lnTo>
                    <a:pt x="10502" y="100656"/>
                  </a:lnTo>
                  <a:lnTo>
                    <a:pt x="0" y="1167"/>
                  </a:lnTo>
                  <a:lnTo>
                    <a:pt x="1471" y="0"/>
                  </a:lnTo>
                  <a:lnTo>
                    <a:pt x="3348" y="1522"/>
                  </a:lnTo>
                  <a:lnTo>
                    <a:pt x="13698" y="9847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61C82B57-0C1A-919C-427F-4FA6C99616E2}"/>
                </a:ext>
              </a:extLst>
            </p:cNvPr>
            <p:cNvSpPr/>
            <p:nvPr/>
          </p:nvSpPr>
          <p:spPr>
            <a:xfrm>
              <a:off x="-8932092" y="17555206"/>
              <a:ext cx="93806" cy="43225"/>
            </a:xfrm>
            <a:custGeom>
              <a:avLst/>
              <a:gdLst>
                <a:gd name="connsiteX0" fmla="*/ 93807 w 93806"/>
                <a:gd name="connsiteY0" fmla="*/ 40232 h 43225"/>
                <a:gd name="connsiteX1" fmla="*/ 92437 w 93806"/>
                <a:gd name="connsiteY1" fmla="*/ 43225 h 43225"/>
                <a:gd name="connsiteX2" fmla="*/ 0 w 93806"/>
                <a:gd name="connsiteY2" fmla="*/ 2182 h 43225"/>
                <a:gd name="connsiteX3" fmla="*/ 3196 w 93806"/>
                <a:gd name="connsiteY3" fmla="*/ 0 h 43225"/>
                <a:gd name="connsiteX4" fmla="*/ 93807 w 93806"/>
                <a:gd name="connsiteY4" fmla="*/ 40232 h 4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06" h="43225">
                  <a:moveTo>
                    <a:pt x="93807" y="40232"/>
                  </a:moveTo>
                  <a:lnTo>
                    <a:pt x="92437" y="43225"/>
                  </a:lnTo>
                  <a:lnTo>
                    <a:pt x="0" y="2182"/>
                  </a:lnTo>
                  <a:lnTo>
                    <a:pt x="3196" y="0"/>
                  </a:lnTo>
                  <a:lnTo>
                    <a:pt x="93807" y="4023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EFF8A14F-8913-2E5E-402F-0DE265A85E9C}"/>
                </a:ext>
              </a:extLst>
            </p:cNvPr>
            <p:cNvSpPr/>
            <p:nvPr/>
          </p:nvSpPr>
          <p:spPr>
            <a:xfrm>
              <a:off x="-8941123" y="17444556"/>
              <a:ext cx="99844" cy="13698"/>
            </a:xfrm>
            <a:custGeom>
              <a:avLst/>
              <a:gdLst>
                <a:gd name="connsiteX0" fmla="*/ 99489 w 99844"/>
                <a:gd name="connsiteY0" fmla="*/ 0 h 13698"/>
                <a:gd name="connsiteX1" fmla="*/ 99844 w 99844"/>
                <a:gd name="connsiteY1" fmla="*/ 3348 h 13698"/>
                <a:gd name="connsiteX2" fmla="*/ 1877 w 99844"/>
                <a:gd name="connsiteY2" fmla="*/ 13698 h 13698"/>
                <a:gd name="connsiteX3" fmla="*/ 0 w 99844"/>
                <a:gd name="connsiteY3" fmla="*/ 12176 h 13698"/>
                <a:gd name="connsiteX4" fmla="*/ 2841 w 99844"/>
                <a:gd name="connsiteY4" fmla="*/ 10197 h 13698"/>
                <a:gd name="connsiteX5" fmla="*/ 99489 w 99844"/>
                <a:gd name="connsiteY5" fmla="*/ 0 h 1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844" h="13698">
                  <a:moveTo>
                    <a:pt x="99489" y="0"/>
                  </a:moveTo>
                  <a:lnTo>
                    <a:pt x="99844" y="3348"/>
                  </a:lnTo>
                  <a:lnTo>
                    <a:pt x="1877" y="13698"/>
                  </a:lnTo>
                  <a:lnTo>
                    <a:pt x="0" y="12176"/>
                  </a:lnTo>
                  <a:lnTo>
                    <a:pt x="2841" y="10197"/>
                  </a:lnTo>
                  <a:lnTo>
                    <a:pt x="9948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46E7BED7-6711-FF0B-D920-03585E874998}"/>
                </a:ext>
              </a:extLst>
            </p:cNvPr>
            <p:cNvSpPr/>
            <p:nvPr/>
          </p:nvSpPr>
          <p:spPr>
            <a:xfrm>
              <a:off x="-8941934" y="17364447"/>
              <a:ext cx="43073" cy="92284"/>
            </a:xfrm>
            <a:custGeom>
              <a:avLst/>
              <a:gdLst>
                <a:gd name="connsiteX0" fmla="*/ 40080 w 43073"/>
                <a:gd name="connsiteY0" fmla="*/ 0 h 92284"/>
                <a:gd name="connsiteX1" fmla="*/ 43073 w 43073"/>
                <a:gd name="connsiteY1" fmla="*/ 1522 h 92284"/>
                <a:gd name="connsiteX2" fmla="*/ 3653 w 43073"/>
                <a:gd name="connsiteY2" fmla="*/ 90306 h 92284"/>
                <a:gd name="connsiteX3" fmla="*/ 812 w 43073"/>
                <a:gd name="connsiteY3" fmla="*/ 92284 h 92284"/>
                <a:gd name="connsiteX4" fmla="*/ 0 w 43073"/>
                <a:gd name="connsiteY4" fmla="*/ 90103 h 92284"/>
                <a:gd name="connsiteX5" fmla="*/ 40080 w 43073"/>
                <a:gd name="connsiteY5" fmla="*/ 0 h 9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73" h="92284">
                  <a:moveTo>
                    <a:pt x="40080" y="0"/>
                  </a:moveTo>
                  <a:lnTo>
                    <a:pt x="43073" y="1522"/>
                  </a:lnTo>
                  <a:lnTo>
                    <a:pt x="3653" y="90306"/>
                  </a:lnTo>
                  <a:lnTo>
                    <a:pt x="812" y="92284"/>
                  </a:lnTo>
                  <a:lnTo>
                    <a:pt x="0" y="90103"/>
                  </a:lnTo>
                  <a:lnTo>
                    <a:pt x="4008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81295240-26B1-27D7-69B4-7A59F4979544}"/>
                </a:ext>
              </a:extLst>
            </p:cNvPr>
            <p:cNvSpPr/>
            <p:nvPr/>
          </p:nvSpPr>
          <p:spPr>
            <a:xfrm>
              <a:off x="-10065432" y="17399504"/>
              <a:ext cx="102126" cy="3348"/>
            </a:xfrm>
            <a:custGeom>
              <a:avLst/>
              <a:gdLst>
                <a:gd name="connsiteX0" fmla="*/ 100148 w 102126"/>
                <a:gd name="connsiteY0" fmla="*/ 0 h 3348"/>
                <a:gd name="connsiteX1" fmla="*/ 102127 w 102126"/>
                <a:gd name="connsiteY1" fmla="*/ 3348 h 3348"/>
                <a:gd name="connsiteX2" fmla="*/ 0 w 102126"/>
                <a:gd name="connsiteY2" fmla="*/ 3348 h 3348"/>
                <a:gd name="connsiteX3" fmla="*/ 2029 w 102126"/>
                <a:gd name="connsiteY3" fmla="*/ 0 h 3348"/>
                <a:gd name="connsiteX4" fmla="*/ 100148 w 102126"/>
                <a:gd name="connsiteY4" fmla="*/ 0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26" h="3348">
                  <a:moveTo>
                    <a:pt x="100148" y="0"/>
                  </a:moveTo>
                  <a:lnTo>
                    <a:pt x="102127" y="3348"/>
                  </a:lnTo>
                  <a:lnTo>
                    <a:pt x="0" y="3348"/>
                  </a:lnTo>
                  <a:lnTo>
                    <a:pt x="2029" y="0"/>
                  </a:lnTo>
                  <a:lnTo>
                    <a:pt x="10014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ECF2554D-7668-E201-EDCB-373655A758B5}"/>
                </a:ext>
              </a:extLst>
            </p:cNvPr>
            <p:cNvSpPr/>
            <p:nvPr/>
          </p:nvSpPr>
          <p:spPr>
            <a:xfrm>
              <a:off x="-9965436" y="17226096"/>
              <a:ext cx="52052" cy="88276"/>
            </a:xfrm>
            <a:custGeom>
              <a:avLst/>
              <a:gdLst>
                <a:gd name="connsiteX0" fmla="*/ 0 w 52052"/>
                <a:gd name="connsiteY0" fmla="*/ 3348 h 88276"/>
                <a:gd name="connsiteX1" fmla="*/ 1979 w 52052"/>
                <a:gd name="connsiteY1" fmla="*/ 0 h 88276"/>
                <a:gd name="connsiteX2" fmla="*/ 52053 w 52052"/>
                <a:gd name="connsiteY2" fmla="*/ 86602 h 88276"/>
                <a:gd name="connsiteX3" fmla="*/ 51241 w 52052"/>
                <a:gd name="connsiteY3" fmla="*/ 88277 h 88276"/>
                <a:gd name="connsiteX4" fmla="*/ 49212 w 52052"/>
                <a:gd name="connsiteY4" fmla="*/ 88277 h 88276"/>
                <a:gd name="connsiteX5" fmla="*/ 0 w 52052"/>
                <a:gd name="connsiteY5" fmla="*/ 3348 h 8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2" h="88276">
                  <a:moveTo>
                    <a:pt x="0" y="3348"/>
                  </a:moveTo>
                  <a:lnTo>
                    <a:pt x="1979" y="0"/>
                  </a:lnTo>
                  <a:lnTo>
                    <a:pt x="52053" y="86602"/>
                  </a:lnTo>
                  <a:lnTo>
                    <a:pt x="51241" y="88277"/>
                  </a:lnTo>
                  <a:lnTo>
                    <a:pt x="49212" y="88277"/>
                  </a:lnTo>
                  <a:lnTo>
                    <a:pt x="0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673FB2A3-67DC-79DC-146E-F42CF2479311}"/>
                </a:ext>
              </a:extLst>
            </p:cNvPr>
            <p:cNvSpPr/>
            <p:nvPr/>
          </p:nvSpPr>
          <p:spPr>
            <a:xfrm>
              <a:off x="-10224634" y="17194236"/>
              <a:ext cx="13698" cy="99640"/>
            </a:xfrm>
            <a:custGeom>
              <a:avLst/>
              <a:gdLst>
                <a:gd name="connsiteX0" fmla="*/ 13698 w 13698"/>
                <a:gd name="connsiteY0" fmla="*/ 98119 h 99640"/>
                <a:gd name="connsiteX1" fmla="*/ 12176 w 13698"/>
                <a:gd name="connsiteY1" fmla="*/ 99641 h 99640"/>
                <a:gd name="connsiteX2" fmla="*/ 10350 w 13698"/>
                <a:gd name="connsiteY2" fmla="*/ 98778 h 99640"/>
                <a:gd name="connsiteX3" fmla="*/ 0 w 13698"/>
                <a:gd name="connsiteY3" fmla="*/ 1167 h 99640"/>
                <a:gd name="connsiteX4" fmla="*/ 1522 w 13698"/>
                <a:gd name="connsiteY4" fmla="*/ 0 h 99640"/>
                <a:gd name="connsiteX5" fmla="*/ 3348 w 13698"/>
                <a:gd name="connsiteY5" fmla="*/ 1015 h 99640"/>
                <a:gd name="connsiteX6" fmla="*/ 13698 w 13698"/>
                <a:gd name="connsiteY6" fmla="*/ 98119 h 9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98" h="99640">
                  <a:moveTo>
                    <a:pt x="13698" y="98119"/>
                  </a:moveTo>
                  <a:lnTo>
                    <a:pt x="12176" y="99641"/>
                  </a:lnTo>
                  <a:lnTo>
                    <a:pt x="10350" y="98778"/>
                  </a:lnTo>
                  <a:lnTo>
                    <a:pt x="0" y="1167"/>
                  </a:lnTo>
                  <a:lnTo>
                    <a:pt x="1522" y="0"/>
                  </a:lnTo>
                  <a:lnTo>
                    <a:pt x="3348" y="1015"/>
                  </a:lnTo>
                  <a:lnTo>
                    <a:pt x="13698" y="9811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E1DF6F92-D215-7D3F-0A19-4F04B17ADC9D}"/>
                </a:ext>
              </a:extLst>
            </p:cNvPr>
            <p:cNvSpPr/>
            <p:nvPr/>
          </p:nvSpPr>
          <p:spPr>
            <a:xfrm>
              <a:off x="-10395708" y="17151670"/>
              <a:ext cx="81275" cy="61590"/>
            </a:xfrm>
            <a:custGeom>
              <a:avLst/>
              <a:gdLst>
                <a:gd name="connsiteX0" fmla="*/ 80971 w 81275"/>
                <a:gd name="connsiteY0" fmla="*/ 0 h 61590"/>
                <a:gd name="connsiteX1" fmla="*/ 81275 w 81275"/>
                <a:gd name="connsiteY1" fmla="*/ 3856 h 61590"/>
                <a:gd name="connsiteX2" fmla="*/ 2029 w 81275"/>
                <a:gd name="connsiteY2" fmla="*/ 61591 h 61590"/>
                <a:gd name="connsiteX3" fmla="*/ 203 w 81275"/>
                <a:gd name="connsiteY3" fmla="*/ 60728 h 61590"/>
                <a:gd name="connsiteX4" fmla="*/ 0 w 81275"/>
                <a:gd name="connsiteY4" fmla="*/ 58902 h 61590"/>
                <a:gd name="connsiteX5" fmla="*/ 80971 w 81275"/>
                <a:gd name="connsiteY5" fmla="*/ 0 h 6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275" h="61590">
                  <a:moveTo>
                    <a:pt x="80971" y="0"/>
                  </a:moveTo>
                  <a:lnTo>
                    <a:pt x="81275" y="3856"/>
                  </a:lnTo>
                  <a:lnTo>
                    <a:pt x="2029" y="61591"/>
                  </a:lnTo>
                  <a:lnTo>
                    <a:pt x="203" y="60728"/>
                  </a:lnTo>
                  <a:lnTo>
                    <a:pt x="0" y="58902"/>
                  </a:lnTo>
                  <a:lnTo>
                    <a:pt x="8097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5F6AFA43-B81F-2B5D-6B86-7BF67B2E7FC5}"/>
                </a:ext>
              </a:extLst>
            </p:cNvPr>
            <p:cNvSpPr/>
            <p:nvPr/>
          </p:nvSpPr>
          <p:spPr>
            <a:xfrm>
              <a:off x="-10386525" y="17310872"/>
              <a:ext cx="93299" cy="43732"/>
            </a:xfrm>
            <a:custGeom>
              <a:avLst/>
              <a:gdLst>
                <a:gd name="connsiteX0" fmla="*/ 92792 w 93299"/>
                <a:gd name="connsiteY0" fmla="*/ 39877 h 43732"/>
                <a:gd name="connsiteX1" fmla="*/ 93299 w 93299"/>
                <a:gd name="connsiteY1" fmla="*/ 43732 h 43732"/>
                <a:gd name="connsiteX2" fmla="*/ 0 w 93299"/>
                <a:gd name="connsiteY2" fmla="*/ 2334 h 43732"/>
                <a:gd name="connsiteX3" fmla="*/ 3196 w 93299"/>
                <a:gd name="connsiteY3" fmla="*/ 0 h 43732"/>
                <a:gd name="connsiteX4" fmla="*/ 92792 w 93299"/>
                <a:gd name="connsiteY4" fmla="*/ 39877 h 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99" h="43732">
                  <a:moveTo>
                    <a:pt x="92792" y="39877"/>
                  </a:moveTo>
                  <a:lnTo>
                    <a:pt x="93299" y="43732"/>
                  </a:lnTo>
                  <a:lnTo>
                    <a:pt x="0" y="2334"/>
                  </a:lnTo>
                  <a:lnTo>
                    <a:pt x="3196" y="0"/>
                  </a:lnTo>
                  <a:lnTo>
                    <a:pt x="92792" y="3987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DE40749E-6937-71EC-5C19-8746612FFD3D}"/>
                </a:ext>
              </a:extLst>
            </p:cNvPr>
            <p:cNvSpPr/>
            <p:nvPr/>
          </p:nvSpPr>
          <p:spPr>
            <a:xfrm>
              <a:off x="-9364495" y="17314069"/>
              <a:ext cx="51900" cy="86602"/>
            </a:xfrm>
            <a:custGeom>
              <a:avLst/>
              <a:gdLst>
                <a:gd name="connsiteX0" fmla="*/ 49059 w 51900"/>
                <a:gd name="connsiteY0" fmla="*/ 0 h 86602"/>
                <a:gd name="connsiteX1" fmla="*/ 51089 w 51900"/>
                <a:gd name="connsiteY1" fmla="*/ 0 h 86602"/>
                <a:gd name="connsiteX2" fmla="*/ 51901 w 51900"/>
                <a:gd name="connsiteY2" fmla="*/ 1826 h 86602"/>
                <a:gd name="connsiteX3" fmla="*/ 2993 w 51900"/>
                <a:gd name="connsiteY3" fmla="*/ 86450 h 86602"/>
                <a:gd name="connsiteX4" fmla="*/ 1015 w 51900"/>
                <a:gd name="connsiteY4" fmla="*/ 86602 h 86602"/>
                <a:gd name="connsiteX5" fmla="*/ 0 w 51900"/>
                <a:gd name="connsiteY5" fmla="*/ 84928 h 86602"/>
                <a:gd name="connsiteX6" fmla="*/ 49059 w 51900"/>
                <a:gd name="connsiteY6" fmla="*/ 0 h 8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0" h="86602">
                  <a:moveTo>
                    <a:pt x="49059" y="0"/>
                  </a:moveTo>
                  <a:lnTo>
                    <a:pt x="51089" y="0"/>
                  </a:lnTo>
                  <a:lnTo>
                    <a:pt x="51901" y="1826"/>
                  </a:lnTo>
                  <a:lnTo>
                    <a:pt x="2993" y="86450"/>
                  </a:lnTo>
                  <a:lnTo>
                    <a:pt x="1015" y="86602"/>
                  </a:lnTo>
                  <a:lnTo>
                    <a:pt x="0" y="84928"/>
                  </a:lnTo>
                  <a:lnTo>
                    <a:pt x="4905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F2FD63C7-7ECD-04CB-E781-A60361A85BD6}"/>
                </a:ext>
              </a:extLst>
            </p:cNvPr>
            <p:cNvSpPr/>
            <p:nvPr/>
          </p:nvSpPr>
          <p:spPr>
            <a:xfrm>
              <a:off x="-9514667" y="17314069"/>
              <a:ext cx="52052" cy="88428"/>
            </a:xfrm>
            <a:custGeom>
              <a:avLst/>
              <a:gdLst>
                <a:gd name="connsiteX0" fmla="*/ 52053 w 52052"/>
                <a:gd name="connsiteY0" fmla="*/ 85080 h 88428"/>
                <a:gd name="connsiteX1" fmla="*/ 50023 w 52052"/>
                <a:gd name="connsiteY1" fmla="*/ 88429 h 88428"/>
                <a:gd name="connsiteX2" fmla="*/ 0 w 52052"/>
                <a:gd name="connsiteY2" fmla="*/ 1674 h 88428"/>
                <a:gd name="connsiteX3" fmla="*/ 964 w 52052"/>
                <a:gd name="connsiteY3" fmla="*/ 0 h 88428"/>
                <a:gd name="connsiteX4" fmla="*/ 2790 w 52052"/>
                <a:gd name="connsiteY4" fmla="*/ 0 h 88428"/>
                <a:gd name="connsiteX5" fmla="*/ 52053 w 52052"/>
                <a:gd name="connsiteY5" fmla="*/ 85080 h 8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2" h="88428">
                  <a:moveTo>
                    <a:pt x="52053" y="85080"/>
                  </a:moveTo>
                  <a:lnTo>
                    <a:pt x="50023" y="88429"/>
                  </a:lnTo>
                  <a:lnTo>
                    <a:pt x="0" y="1674"/>
                  </a:lnTo>
                  <a:lnTo>
                    <a:pt x="964" y="0"/>
                  </a:lnTo>
                  <a:lnTo>
                    <a:pt x="2790" y="0"/>
                  </a:lnTo>
                  <a:lnTo>
                    <a:pt x="52053" y="8508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DAB79EE2-332D-7838-3ABC-CED2132A8543}"/>
                </a:ext>
              </a:extLst>
            </p:cNvPr>
            <p:cNvSpPr/>
            <p:nvPr/>
          </p:nvSpPr>
          <p:spPr>
            <a:xfrm>
              <a:off x="-9464796" y="17225589"/>
              <a:ext cx="102126" cy="3500"/>
            </a:xfrm>
            <a:custGeom>
              <a:avLst/>
              <a:gdLst>
                <a:gd name="connsiteX0" fmla="*/ 102127 w 102126"/>
                <a:gd name="connsiteY0" fmla="*/ 0 h 3500"/>
                <a:gd name="connsiteX1" fmla="*/ 100148 w 102126"/>
                <a:gd name="connsiteY1" fmla="*/ 3348 h 3500"/>
                <a:gd name="connsiteX2" fmla="*/ 2029 w 102126"/>
                <a:gd name="connsiteY2" fmla="*/ 3501 h 3500"/>
                <a:gd name="connsiteX3" fmla="*/ 0 w 102126"/>
                <a:gd name="connsiteY3" fmla="*/ 203 h 3500"/>
                <a:gd name="connsiteX4" fmla="*/ 102127 w 102126"/>
                <a:gd name="connsiteY4" fmla="*/ 0 h 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26" h="3500">
                  <a:moveTo>
                    <a:pt x="102127" y="0"/>
                  </a:moveTo>
                  <a:lnTo>
                    <a:pt x="100148" y="3348"/>
                  </a:lnTo>
                  <a:lnTo>
                    <a:pt x="2029" y="3501"/>
                  </a:lnTo>
                  <a:lnTo>
                    <a:pt x="0" y="203"/>
                  </a:lnTo>
                  <a:lnTo>
                    <a:pt x="10212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2A699FC1-0D31-B027-0265-7B3DBBC35C4A}"/>
                </a:ext>
              </a:extLst>
            </p:cNvPr>
            <p:cNvSpPr/>
            <p:nvPr/>
          </p:nvSpPr>
          <p:spPr>
            <a:xfrm>
              <a:off x="-9217114" y="17334768"/>
              <a:ext cx="13647" cy="99590"/>
            </a:xfrm>
            <a:custGeom>
              <a:avLst/>
              <a:gdLst>
                <a:gd name="connsiteX0" fmla="*/ 13647 w 13647"/>
                <a:gd name="connsiteY0" fmla="*/ 98423 h 99590"/>
                <a:gd name="connsiteX1" fmla="*/ 12176 w 13647"/>
                <a:gd name="connsiteY1" fmla="*/ 99590 h 99590"/>
                <a:gd name="connsiteX2" fmla="*/ 10350 w 13647"/>
                <a:gd name="connsiteY2" fmla="*/ 98423 h 99590"/>
                <a:gd name="connsiteX3" fmla="*/ 0 w 13647"/>
                <a:gd name="connsiteY3" fmla="*/ 1319 h 99590"/>
                <a:gd name="connsiteX4" fmla="*/ 1674 w 13647"/>
                <a:gd name="connsiteY4" fmla="*/ 0 h 99590"/>
                <a:gd name="connsiteX5" fmla="*/ 3298 w 13647"/>
                <a:gd name="connsiteY5" fmla="*/ 812 h 99590"/>
                <a:gd name="connsiteX6" fmla="*/ 13647 w 13647"/>
                <a:gd name="connsiteY6" fmla="*/ 98423 h 9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47" h="99590">
                  <a:moveTo>
                    <a:pt x="13647" y="98423"/>
                  </a:moveTo>
                  <a:lnTo>
                    <a:pt x="12176" y="99590"/>
                  </a:lnTo>
                  <a:lnTo>
                    <a:pt x="10350" y="98423"/>
                  </a:lnTo>
                  <a:lnTo>
                    <a:pt x="0" y="1319"/>
                  </a:lnTo>
                  <a:lnTo>
                    <a:pt x="1674" y="0"/>
                  </a:lnTo>
                  <a:lnTo>
                    <a:pt x="3298" y="812"/>
                  </a:lnTo>
                  <a:lnTo>
                    <a:pt x="13647" y="9842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231400D2-3403-1DCC-700F-3C50E2C9F311}"/>
                </a:ext>
              </a:extLst>
            </p:cNvPr>
            <p:cNvSpPr/>
            <p:nvPr/>
          </p:nvSpPr>
          <p:spPr>
            <a:xfrm>
              <a:off x="-9134672" y="17273837"/>
              <a:ext cx="93096" cy="43732"/>
            </a:xfrm>
            <a:custGeom>
              <a:avLst/>
              <a:gdLst>
                <a:gd name="connsiteX0" fmla="*/ 93096 w 93096"/>
                <a:gd name="connsiteY0" fmla="*/ 41551 h 43732"/>
                <a:gd name="connsiteX1" fmla="*/ 90103 w 93096"/>
                <a:gd name="connsiteY1" fmla="*/ 43732 h 43732"/>
                <a:gd name="connsiteX2" fmla="*/ 304 w 93096"/>
                <a:gd name="connsiteY2" fmla="*/ 3856 h 43732"/>
                <a:gd name="connsiteX3" fmla="*/ 0 w 93096"/>
                <a:gd name="connsiteY3" fmla="*/ 0 h 43732"/>
                <a:gd name="connsiteX4" fmla="*/ 93096 w 93096"/>
                <a:gd name="connsiteY4" fmla="*/ 41551 h 4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96" h="43732">
                  <a:moveTo>
                    <a:pt x="93096" y="41551"/>
                  </a:moveTo>
                  <a:lnTo>
                    <a:pt x="90103" y="43732"/>
                  </a:lnTo>
                  <a:lnTo>
                    <a:pt x="304" y="3856"/>
                  </a:lnTo>
                  <a:lnTo>
                    <a:pt x="0" y="0"/>
                  </a:lnTo>
                  <a:lnTo>
                    <a:pt x="93096" y="4155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20C4B50B-2B52-389E-05F1-751B0CCF9ED1}"/>
                </a:ext>
              </a:extLst>
            </p:cNvPr>
            <p:cNvSpPr/>
            <p:nvPr/>
          </p:nvSpPr>
          <p:spPr>
            <a:xfrm>
              <a:off x="-9113668" y="17415181"/>
              <a:ext cx="81275" cy="61742"/>
            </a:xfrm>
            <a:custGeom>
              <a:avLst/>
              <a:gdLst>
                <a:gd name="connsiteX0" fmla="*/ 79449 w 81275"/>
                <a:gd name="connsiteY0" fmla="*/ 0 h 61742"/>
                <a:gd name="connsiteX1" fmla="*/ 81123 w 81275"/>
                <a:gd name="connsiteY1" fmla="*/ 862 h 61742"/>
                <a:gd name="connsiteX2" fmla="*/ 81275 w 81275"/>
                <a:gd name="connsiteY2" fmla="*/ 2841 h 61742"/>
                <a:gd name="connsiteX3" fmla="*/ 355 w 81275"/>
                <a:gd name="connsiteY3" fmla="*/ 61743 h 61742"/>
                <a:gd name="connsiteX4" fmla="*/ 0 w 81275"/>
                <a:gd name="connsiteY4" fmla="*/ 57938 h 61742"/>
                <a:gd name="connsiteX5" fmla="*/ 79449 w 81275"/>
                <a:gd name="connsiteY5" fmla="*/ 0 h 6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275" h="61742">
                  <a:moveTo>
                    <a:pt x="79449" y="0"/>
                  </a:moveTo>
                  <a:lnTo>
                    <a:pt x="81123" y="862"/>
                  </a:lnTo>
                  <a:lnTo>
                    <a:pt x="81275" y="2841"/>
                  </a:lnTo>
                  <a:lnTo>
                    <a:pt x="355" y="61743"/>
                  </a:lnTo>
                  <a:lnTo>
                    <a:pt x="0" y="57938"/>
                  </a:lnTo>
                  <a:lnTo>
                    <a:pt x="7944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A54049AB-BEA8-BEB0-A87D-77DA6FBB83EC}"/>
                </a:ext>
              </a:extLst>
            </p:cNvPr>
            <p:cNvSpPr/>
            <p:nvPr/>
          </p:nvSpPr>
          <p:spPr>
            <a:xfrm>
              <a:off x="-7420989" y="17388952"/>
              <a:ext cx="40891" cy="26381"/>
            </a:xfrm>
            <a:custGeom>
              <a:avLst/>
              <a:gdLst>
                <a:gd name="connsiteX0" fmla="*/ 40891 w 40891"/>
                <a:gd name="connsiteY0" fmla="*/ 22526 h 26381"/>
                <a:gd name="connsiteX1" fmla="*/ 40891 w 40891"/>
                <a:gd name="connsiteY1" fmla="*/ 26382 h 26381"/>
                <a:gd name="connsiteX2" fmla="*/ 0 w 40891"/>
                <a:gd name="connsiteY2" fmla="*/ 2841 h 26381"/>
                <a:gd name="connsiteX3" fmla="*/ 1674 w 40891"/>
                <a:gd name="connsiteY3" fmla="*/ 0 h 26381"/>
                <a:gd name="connsiteX4" fmla="*/ 40891 w 40891"/>
                <a:gd name="connsiteY4" fmla="*/ 22526 h 2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91" h="26381">
                  <a:moveTo>
                    <a:pt x="40891" y="22526"/>
                  </a:moveTo>
                  <a:lnTo>
                    <a:pt x="40891" y="26382"/>
                  </a:lnTo>
                  <a:lnTo>
                    <a:pt x="0" y="2841"/>
                  </a:lnTo>
                  <a:lnTo>
                    <a:pt x="1674" y="0"/>
                  </a:lnTo>
                  <a:lnTo>
                    <a:pt x="40891" y="225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0F4A4E6B-B4C7-0B61-EC10-920C0E0737ED}"/>
                </a:ext>
              </a:extLst>
            </p:cNvPr>
            <p:cNvSpPr/>
            <p:nvPr/>
          </p:nvSpPr>
          <p:spPr>
            <a:xfrm>
              <a:off x="-7468527" y="17362418"/>
              <a:ext cx="34854" cy="21003"/>
            </a:xfrm>
            <a:custGeom>
              <a:avLst/>
              <a:gdLst>
                <a:gd name="connsiteX0" fmla="*/ 0 w 34854"/>
                <a:gd name="connsiteY0" fmla="*/ 1826 h 21003"/>
                <a:gd name="connsiteX1" fmla="*/ 3349 w 34854"/>
                <a:gd name="connsiteY1" fmla="*/ 0 h 21003"/>
                <a:gd name="connsiteX2" fmla="*/ 34854 w 34854"/>
                <a:gd name="connsiteY2" fmla="*/ 18213 h 21003"/>
                <a:gd name="connsiteX3" fmla="*/ 33180 w 34854"/>
                <a:gd name="connsiteY3" fmla="*/ 21004 h 21003"/>
                <a:gd name="connsiteX4" fmla="*/ 0 w 34854"/>
                <a:gd name="connsiteY4" fmla="*/ 1826 h 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54" h="21003">
                  <a:moveTo>
                    <a:pt x="0" y="1826"/>
                  </a:moveTo>
                  <a:lnTo>
                    <a:pt x="3349" y="0"/>
                  </a:lnTo>
                  <a:lnTo>
                    <a:pt x="34854" y="18213"/>
                  </a:lnTo>
                  <a:lnTo>
                    <a:pt x="33180" y="21004"/>
                  </a:lnTo>
                  <a:lnTo>
                    <a:pt x="0" y="18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0E494C7-D326-C583-3D08-7090F93BF40F}"/>
                </a:ext>
              </a:extLst>
            </p:cNvPr>
            <p:cNvSpPr/>
            <p:nvPr/>
          </p:nvSpPr>
          <p:spPr>
            <a:xfrm>
              <a:off x="-7380098" y="17362418"/>
              <a:ext cx="86652" cy="52915"/>
            </a:xfrm>
            <a:custGeom>
              <a:avLst/>
              <a:gdLst>
                <a:gd name="connsiteX0" fmla="*/ 84979 w 86652"/>
                <a:gd name="connsiteY0" fmla="*/ 0 h 52915"/>
                <a:gd name="connsiteX1" fmla="*/ 86653 w 86652"/>
                <a:gd name="connsiteY1" fmla="*/ 1015 h 52915"/>
                <a:gd name="connsiteX2" fmla="*/ 86653 w 86652"/>
                <a:gd name="connsiteY2" fmla="*/ 2841 h 52915"/>
                <a:gd name="connsiteX3" fmla="*/ 0 w 86652"/>
                <a:gd name="connsiteY3" fmla="*/ 52915 h 52915"/>
                <a:gd name="connsiteX4" fmla="*/ 0 w 86652"/>
                <a:gd name="connsiteY4" fmla="*/ 49059 h 52915"/>
                <a:gd name="connsiteX5" fmla="*/ 84979 w 86652"/>
                <a:gd name="connsiteY5" fmla="*/ 0 h 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52" h="52915">
                  <a:moveTo>
                    <a:pt x="84979" y="0"/>
                  </a:moveTo>
                  <a:lnTo>
                    <a:pt x="86653" y="1015"/>
                  </a:lnTo>
                  <a:lnTo>
                    <a:pt x="86653" y="2841"/>
                  </a:lnTo>
                  <a:lnTo>
                    <a:pt x="0" y="52915"/>
                  </a:lnTo>
                  <a:lnTo>
                    <a:pt x="0" y="49059"/>
                  </a:lnTo>
                  <a:lnTo>
                    <a:pt x="8497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DE5D298-BC8E-1133-27EF-37A9FAC085F1}"/>
                </a:ext>
              </a:extLst>
            </p:cNvPr>
            <p:cNvSpPr/>
            <p:nvPr/>
          </p:nvSpPr>
          <p:spPr>
            <a:xfrm>
              <a:off x="-7380910" y="17354909"/>
              <a:ext cx="76252" cy="46066"/>
            </a:xfrm>
            <a:custGeom>
              <a:avLst/>
              <a:gdLst>
                <a:gd name="connsiteX0" fmla="*/ 74579 w 76252"/>
                <a:gd name="connsiteY0" fmla="*/ 0 h 46066"/>
                <a:gd name="connsiteX1" fmla="*/ 76253 w 76252"/>
                <a:gd name="connsiteY1" fmla="*/ 2993 h 46066"/>
                <a:gd name="connsiteX2" fmla="*/ 1674 w 76252"/>
                <a:gd name="connsiteY2" fmla="*/ 46066 h 46066"/>
                <a:gd name="connsiteX3" fmla="*/ 0 w 76252"/>
                <a:gd name="connsiteY3" fmla="*/ 43225 h 46066"/>
                <a:gd name="connsiteX4" fmla="*/ 74579 w 76252"/>
                <a:gd name="connsiteY4" fmla="*/ 0 h 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52" h="46066">
                  <a:moveTo>
                    <a:pt x="74579" y="0"/>
                  </a:moveTo>
                  <a:lnTo>
                    <a:pt x="76253" y="2993"/>
                  </a:lnTo>
                  <a:lnTo>
                    <a:pt x="1674" y="46066"/>
                  </a:lnTo>
                  <a:lnTo>
                    <a:pt x="0" y="43225"/>
                  </a:lnTo>
                  <a:lnTo>
                    <a:pt x="7457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C64566CB-D7BA-9401-0C35-1855E2A5DF39}"/>
                </a:ext>
              </a:extLst>
            </p:cNvPr>
            <p:cNvSpPr/>
            <p:nvPr/>
          </p:nvSpPr>
          <p:spPr>
            <a:xfrm>
              <a:off x="-7295119" y="17262270"/>
              <a:ext cx="3297" cy="101162"/>
            </a:xfrm>
            <a:custGeom>
              <a:avLst/>
              <a:gdLst>
                <a:gd name="connsiteX0" fmla="*/ 0 w 3297"/>
                <a:gd name="connsiteY0" fmla="*/ 1826 h 101162"/>
                <a:gd name="connsiteX1" fmla="*/ 3298 w 3297"/>
                <a:gd name="connsiteY1" fmla="*/ 0 h 101162"/>
                <a:gd name="connsiteX2" fmla="*/ 3298 w 3297"/>
                <a:gd name="connsiteY2" fmla="*/ 100148 h 101162"/>
                <a:gd name="connsiteX3" fmla="*/ 1674 w 3297"/>
                <a:gd name="connsiteY3" fmla="*/ 101163 h 101162"/>
                <a:gd name="connsiteX4" fmla="*/ 0 w 3297"/>
                <a:gd name="connsiteY4" fmla="*/ 100148 h 101162"/>
                <a:gd name="connsiteX5" fmla="*/ 0 w 3297"/>
                <a:gd name="connsiteY5" fmla="*/ 1826 h 10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7" h="101162">
                  <a:moveTo>
                    <a:pt x="0" y="1826"/>
                  </a:moveTo>
                  <a:lnTo>
                    <a:pt x="3298" y="0"/>
                  </a:lnTo>
                  <a:lnTo>
                    <a:pt x="3298" y="100148"/>
                  </a:lnTo>
                  <a:lnTo>
                    <a:pt x="1674" y="101163"/>
                  </a:lnTo>
                  <a:lnTo>
                    <a:pt x="0" y="100148"/>
                  </a:lnTo>
                  <a:lnTo>
                    <a:pt x="0" y="182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4F937CBE-411D-B5A8-9798-837B75DB3794}"/>
                </a:ext>
              </a:extLst>
            </p:cNvPr>
            <p:cNvSpPr/>
            <p:nvPr/>
          </p:nvSpPr>
          <p:spPr>
            <a:xfrm>
              <a:off x="-7380098" y="17211231"/>
              <a:ext cx="88276" cy="52864"/>
            </a:xfrm>
            <a:custGeom>
              <a:avLst/>
              <a:gdLst>
                <a:gd name="connsiteX0" fmla="*/ 0 w 88276"/>
                <a:gd name="connsiteY0" fmla="*/ 3805 h 52864"/>
                <a:gd name="connsiteX1" fmla="*/ 0 w 88276"/>
                <a:gd name="connsiteY1" fmla="*/ 0 h 52864"/>
                <a:gd name="connsiteX2" fmla="*/ 88276 w 88276"/>
                <a:gd name="connsiteY2" fmla="*/ 51038 h 52864"/>
                <a:gd name="connsiteX3" fmla="*/ 84979 w 88276"/>
                <a:gd name="connsiteY3" fmla="*/ 52864 h 52864"/>
                <a:gd name="connsiteX4" fmla="*/ 0 w 88276"/>
                <a:gd name="connsiteY4" fmla="*/ 3805 h 5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76" h="52864">
                  <a:moveTo>
                    <a:pt x="0" y="3805"/>
                  </a:moveTo>
                  <a:lnTo>
                    <a:pt x="0" y="0"/>
                  </a:lnTo>
                  <a:lnTo>
                    <a:pt x="88276" y="51038"/>
                  </a:lnTo>
                  <a:lnTo>
                    <a:pt x="84979" y="52864"/>
                  </a:lnTo>
                  <a:lnTo>
                    <a:pt x="0" y="380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CFC7B194-3A23-2AB5-ADE4-764CAE72E992}"/>
                </a:ext>
              </a:extLst>
            </p:cNvPr>
            <p:cNvSpPr/>
            <p:nvPr/>
          </p:nvSpPr>
          <p:spPr>
            <a:xfrm>
              <a:off x="-7380910" y="17225589"/>
              <a:ext cx="76252" cy="46015"/>
            </a:xfrm>
            <a:custGeom>
              <a:avLst/>
              <a:gdLst>
                <a:gd name="connsiteX0" fmla="*/ 0 w 76252"/>
                <a:gd name="connsiteY0" fmla="*/ 2841 h 46015"/>
                <a:gd name="connsiteX1" fmla="*/ 1674 w 76252"/>
                <a:gd name="connsiteY1" fmla="*/ 0 h 46015"/>
                <a:gd name="connsiteX2" fmla="*/ 76253 w 76252"/>
                <a:gd name="connsiteY2" fmla="*/ 43225 h 46015"/>
                <a:gd name="connsiteX3" fmla="*/ 74579 w 76252"/>
                <a:gd name="connsiteY3" fmla="*/ 46015 h 46015"/>
                <a:gd name="connsiteX4" fmla="*/ 0 w 76252"/>
                <a:gd name="connsiteY4" fmla="*/ 2841 h 4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52" h="46015">
                  <a:moveTo>
                    <a:pt x="0" y="2841"/>
                  </a:moveTo>
                  <a:lnTo>
                    <a:pt x="1674" y="0"/>
                  </a:lnTo>
                  <a:lnTo>
                    <a:pt x="76253" y="43225"/>
                  </a:lnTo>
                  <a:lnTo>
                    <a:pt x="74579" y="46015"/>
                  </a:lnTo>
                  <a:lnTo>
                    <a:pt x="0" y="284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5540F8A9-C6F4-C75E-77BC-D776225B7E9D}"/>
                </a:ext>
              </a:extLst>
            </p:cNvPr>
            <p:cNvSpPr/>
            <p:nvPr/>
          </p:nvSpPr>
          <p:spPr>
            <a:xfrm>
              <a:off x="-7468527" y="17211231"/>
              <a:ext cx="88429" cy="52864"/>
            </a:xfrm>
            <a:custGeom>
              <a:avLst/>
              <a:gdLst>
                <a:gd name="connsiteX0" fmla="*/ 3349 w 88429"/>
                <a:gd name="connsiteY0" fmla="*/ 52864 h 52864"/>
                <a:gd name="connsiteX1" fmla="*/ 0 w 88429"/>
                <a:gd name="connsiteY1" fmla="*/ 51038 h 52864"/>
                <a:gd name="connsiteX2" fmla="*/ 88429 w 88429"/>
                <a:gd name="connsiteY2" fmla="*/ 0 h 52864"/>
                <a:gd name="connsiteX3" fmla="*/ 88429 w 88429"/>
                <a:gd name="connsiteY3" fmla="*/ 3805 h 52864"/>
                <a:gd name="connsiteX4" fmla="*/ 3349 w 88429"/>
                <a:gd name="connsiteY4" fmla="*/ 52864 h 5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9" h="52864">
                  <a:moveTo>
                    <a:pt x="3349" y="52864"/>
                  </a:moveTo>
                  <a:lnTo>
                    <a:pt x="0" y="51038"/>
                  </a:lnTo>
                  <a:lnTo>
                    <a:pt x="88429" y="0"/>
                  </a:lnTo>
                  <a:lnTo>
                    <a:pt x="88429" y="3805"/>
                  </a:lnTo>
                  <a:lnTo>
                    <a:pt x="3349" y="5286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38E901DE-2670-5A5D-1644-879E716EDABB}"/>
                </a:ext>
              </a:extLst>
            </p:cNvPr>
            <p:cNvSpPr/>
            <p:nvPr/>
          </p:nvSpPr>
          <p:spPr>
            <a:xfrm>
              <a:off x="-7468527" y="17262270"/>
              <a:ext cx="3348" cy="101974"/>
            </a:xfrm>
            <a:custGeom>
              <a:avLst/>
              <a:gdLst>
                <a:gd name="connsiteX0" fmla="*/ 0 w 3348"/>
                <a:gd name="connsiteY0" fmla="*/ 0 h 101974"/>
                <a:gd name="connsiteX1" fmla="*/ 3349 w 3348"/>
                <a:gd name="connsiteY1" fmla="*/ 1826 h 101974"/>
                <a:gd name="connsiteX2" fmla="*/ 3349 w 3348"/>
                <a:gd name="connsiteY2" fmla="*/ 100148 h 101974"/>
                <a:gd name="connsiteX3" fmla="*/ 0 w 3348"/>
                <a:gd name="connsiteY3" fmla="*/ 101975 h 101974"/>
                <a:gd name="connsiteX4" fmla="*/ 0 w 3348"/>
                <a:gd name="connsiteY4" fmla="*/ 0 h 101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" h="101974">
                  <a:moveTo>
                    <a:pt x="0" y="0"/>
                  </a:moveTo>
                  <a:lnTo>
                    <a:pt x="3349" y="1826"/>
                  </a:lnTo>
                  <a:lnTo>
                    <a:pt x="3349" y="100148"/>
                  </a:lnTo>
                  <a:lnTo>
                    <a:pt x="0" y="101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9BA41754-85AE-CF7E-F482-120326320FED}"/>
                </a:ext>
              </a:extLst>
            </p:cNvPr>
            <p:cNvSpPr/>
            <p:nvPr/>
          </p:nvSpPr>
          <p:spPr>
            <a:xfrm>
              <a:off x="-7456503" y="17270133"/>
              <a:ext cx="3348" cy="86297"/>
            </a:xfrm>
            <a:custGeom>
              <a:avLst/>
              <a:gdLst>
                <a:gd name="connsiteX0" fmla="*/ 0 w 3348"/>
                <a:gd name="connsiteY0" fmla="*/ 0 h 86297"/>
                <a:gd name="connsiteX1" fmla="*/ 3348 w 3348"/>
                <a:gd name="connsiteY1" fmla="*/ 0 h 86297"/>
                <a:gd name="connsiteX2" fmla="*/ 3348 w 3348"/>
                <a:gd name="connsiteY2" fmla="*/ 86298 h 86297"/>
                <a:gd name="connsiteX3" fmla="*/ 0 w 3348"/>
                <a:gd name="connsiteY3" fmla="*/ 86298 h 8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" h="86297">
                  <a:moveTo>
                    <a:pt x="0" y="0"/>
                  </a:moveTo>
                  <a:lnTo>
                    <a:pt x="3348" y="0"/>
                  </a:lnTo>
                  <a:lnTo>
                    <a:pt x="3348" y="86298"/>
                  </a:lnTo>
                  <a:lnTo>
                    <a:pt x="0" y="8629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3ED73F28-F5FD-5D33-1C3E-70D0FB9AAF70}"/>
                </a:ext>
              </a:extLst>
            </p:cNvPr>
            <p:cNvSpPr/>
            <p:nvPr/>
          </p:nvSpPr>
          <p:spPr>
            <a:xfrm>
              <a:off x="-7206690" y="17361911"/>
              <a:ext cx="87616" cy="53422"/>
            </a:xfrm>
            <a:custGeom>
              <a:avLst/>
              <a:gdLst>
                <a:gd name="connsiteX0" fmla="*/ 85943 w 87616"/>
                <a:gd name="connsiteY0" fmla="*/ 0 h 53422"/>
                <a:gd name="connsiteX1" fmla="*/ 87617 w 87616"/>
                <a:gd name="connsiteY1" fmla="*/ 2841 h 53422"/>
                <a:gd name="connsiteX2" fmla="*/ 0 w 87616"/>
                <a:gd name="connsiteY2" fmla="*/ 53423 h 53422"/>
                <a:gd name="connsiteX3" fmla="*/ 0 w 87616"/>
                <a:gd name="connsiteY3" fmla="*/ 49567 h 53422"/>
                <a:gd name="connsiteX4" fmla="*/ 85943 w 87616"/>
                <a:gd name="connsiteY4" fmla="*/ 0 h 5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16" h="53422">
                  <a:moveTo>
                    <a:pt x="85943" y="0"/>
                  </a:moveTo>
                  <a:lnTo>
                    <a:pt x="87617" y="2841"/>
                  </a:lnTo>
                  <a:lnTo>
                    <a:pt x="0" y="53423"/>
                  </a:lnTo>
                  <a:lnTo>
                    <a:pt x="0" y="49567"/>
                  </a:lnTo>
                  <a:lnTo>
                    <a:pt x="8594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614B046C-D524-AE2E-2AA1-8DD59965415B}"/>
                </a:ext>
              </a:extLst>
            </p:cNvPr>
            <p:cNvSpPr/>
            <p:nvPr/>
          </p:nvSpPr>
          <p:spPr>
            <a:xfrm>
              <a:off x="-7207502" y="17351561"/>
              <a:ext cx="82442" cy="49414"/>
            </a:xfrm>
            <a:custGeom>
              <a:avLst/>
              <a:gdLst>
                <a:gd name="connsiteX0" fmla="*/ 80768 w 82442"/>
                <a:gd name="connsiteY0" fmla="*/ 0 h 49414"/>
                <a:gd name="connsiteX1" fmla="*/ 82442 w 82442"/>
                <a:gd name="connsiteY1" fmla="*/ 2841 h 49414"/>
                <a:gd name="connsiteX2" fmla="*/ 1674 w 82442"/>
                <a:gd name="connsiteY2" fmla="*/ 49415 h 49414"/>
                <a:gd name="connsiteX3" fmla="*/ 0 w 82442"/>
                <a:gd name="connsiteY3" fmla="*/ 46574 h 49414"/>
                <a:gd name="connsiteX4" fmla="*/ 80768 w 82442"/>
                <a:gd name="connsiteY4" fmla="*/ 0 h 4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42" h="49414">
                  <a:moveTo>
                    <a:pt x="80768" y="0"/>
                  </a:moveTo>
                  <a:lnTo>
                    <a:pt x="82442" y="2841"/>
                  </a:lnTo>
                  <a:lnTo>
                    <a:pt x="1674" y="49415"/>
                  </a:lnTo>
                  <a:lnTo>
                    <a:pt x="0" y="46574"/>
                  </a:lnTo>
                  <a:lnTo>
                    <a:pt x="80768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865E8DD-FC61-ACEA-0EAF-706D36AECE49}"/>
                </a:ext>
              </a:extLst>
            </p:cNvPr>
            <p:cNvSpPr/>
            <p:nvPr/>
          </p:nvSpPr>
          <p:spPr>
            <a:xfrm>
              <a:off x="-7293445" y="17362418"/>
              <a:ext cx="86754" cy="52915"/>
            </a:xfrm>
            <a:custGeom>
              <a:avLst/>
              <a:gdLst>
                <a:gd name="connsiteX0" fmla="*/ 86755 w 86754"/>
                <a:gd name="connsiteY0" fmla="*/ 49059 h 52915"/>
                <a:gd name="connsiteX1" fmla="*/ 86755 w 86754"/>
                <a:gd name="connsiteY1" fmla="*/ 52915 h 52915"/>
                <a:gd name="connsiteX2" fmla="*/ 0 w 86754"/>
                <a:gd name="connsiteY2" fmla="*/ 2841 h 52915"/>
                <a:gd name="connsiteX3" fmla="*/ 0 w 86754"/>
                <a:gd name="connsiteY3" fmla="*/ 1015 h 52915"/>
                <a:gd name="connsiteX4" fmla="*/ 1624 w 86754"/>
                <a:gd name="connsiteY4" fmla="*/ 0 h 52915"/>
                <a:gd name="connsiteX5" fmla="*/ 86755 w 86754"/>
                <a:gd name="connsiteY5" fmla="*/ 49059 h 5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54" h="52915">
                  <a:moveTo>
                    <a:pt x="86755" y="49059"/>
                  </a:moveTo>
                  <a:lnTo>
                    <a:pt x="86755" y="52915"/>
                  </a:lnTo>
                  <a:lnTo>
                    <a:pt x="0" y="2841"/>
                  </a:lnTo>
                  <a:lnTo>
                    <a:pt x="0" y="1015"/>
                  </a:lnTo>
                  <a:lnTo>
                    <a:pt x="1624" y="0"/>
                  </a:lnTo>
                  <a:lnTo>
                    <a:pt x="86755" y="4905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81E5D2D0-4994-4BCC-6F75-9D198689513B}"/>
                </a:ext>
              </a:extLst>
            </p:cNvPr>
            <p:cNvSpPr/>
            <p:nvPr/>
          </p:nvSpPr>
          <p:spPr>
            <a:xfrm>
              <a:off x="-7545794" y="17416297"/>
              <a:ext cx="101112" cy="3348"/>
            </a:xfrm>
            <a:custGeom>
              <a:avLst/>
              <a:gdLst>
                <a:gd name="connsiteX0" fmla="*/ 0 w 101112"/>
                <a:gd name="connsiteY0" fmla="*/ 3348 h 3348"/>
                <a:gd name="connsiteX1" fmla="*/ 0 w 101112"/>
                <a:gd name="connsiteY1" fmla="*/ 0 h 3348"/>
                <a:gd name="connsiteX2" fmla="*/ 99134 w 101112"/>
                <a:gd name="connsiteY2" fmla="*/ 0 h 3348"/>
                <a:gd name="connsiteX3" fmla="*/ 101112 w 101112"/>
                <a:gd name="connsiteY3" fmla="*/ 3348 h 3348"/>
                <a:gd name="connsiteX4" fmla="*/ 0 w 101112"/>
                <a:gd name="connsiteY4" fmla="*/ 3348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12" h="3348">
                  <a:moveTo>
                    <a:pt x="0" y="3348"/>
                  </a:moveTo>
                  <a:lnTo>
                    <a:pt x="0" y="0"/>
                  </a:lnTo>
                  <a:lnTo>
                    <a:pt x="99134" y="0"/>
                  </a:lnTo>
                  <a:lnTo>
                    <a:pt x="101112" y="3348"/>
                  </a:lnTo>
                  <a:lnTo>
                    <a:pt x="0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64998C34-6BF0-AFE6-96A2-F3191C694DDA}"/>
                </a:ext>
              </a:extLst>
            </p:cNvPr>
            <p:cNvSpPr/>
            <p:nvPr/>
          </p:nvSpPr>
          <p:spPr>
            <a:xfrm>
              <a:off x="-7545794" y="17404324"/>
              <a:ext cx="93147" cy="3348"/>
            </a:xfrm>
            <a:custGeom>
              <a:avLst/>
              <a:gdLst>
                <a:gd name="connsiteX0" fmla="*/ 0 w 93147"/>
                <a:gd name="connsiteY0" fmla="*/ 0 h 3348"/>
                <a:gd name="connsiteX1" fmla="*/ 93147 w 93147"/>
                <a:gd name="connsiteY1" fmla="*/ 0 h 3348"/>
                <a:gd name="connsiteX2" fmla="*/ 93147 w 93147"/>
                <a:gd name="connsiteY2" fmla="*/ 3348 h 3348"/>
                <a:gd name="connsiteX3" fmla="*/ 0 w 93147"/>
                <a:gd name="connsiteY3" fmla="*/ 3348 h 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147" h="3348">
                  <a:moveTo>
                    <a:pt x="0" y="0"/>
                  </a:moveTo>
                  <a:lnTo>
                    <a:pt x="93147" y="0"/>
                  </a:lnTo>
                  <a:lnTo>
                    <a:pt x="93147" y="3348"/>
                  </a:lnTo>
                  <a:lnTo>
                    <a:pt x="0" y="334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4CAE70BA-2A4D-533C-08F4-A0C8895770AF}"/>
                </a:ext>
              </a:extLst>
            </p:cNvPr>
            <p:cNvSpPr/>
            <p:nvPr/>
          </p:nvSpPr>
          <p:spPr>
            <a:xfrm>
              <a:off x="-7446660" y="17330557"/>
              <a:ext cx="52407" cy="89088"/>
            </a:xfrm>
            <a:custGeom>
              <a:avLst/>
              <a:gdLst>
                <a:gd name="connsiteX0" fmla="*/ 49567 w 52407"/>
                <a:gd name="connsiteY0" fmla="*/ 0 h 89088"/>
                <a:gd name="connsiteX1" fmla="*/ 52408 w 52407"/>
                <a:gd name="connsiteY1" fmla="*/ 1674 h 89088"/>
                <a:gd name="connsiteX2" fmla="*/ 1978 w 52407"/>
                <a:gd name="connsiteY2" fmla="*/ 89088 h 89088"/>
                <a:gd name="connsiteX3" fmla="*/ 0 w 52407"/>
                <a:gd name="connsiteY3" fmla="*/ 85740 h 89088"/>
                <a:gd name="connsiteX4" fmla="*/ 49567 w 52407"/>
                <a:gd name="connsiteY4" fmla="*/ 0 h 8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07" h="89088">
                  <a:moveTo>
                    <a:pt x="49567" y="0"/>
                  </a:moveTo>
                  <a:lnTo>
                    <a:pt x="52408" y="1674"/>
                  </a:lnTo>
                  <a:lnTo>
                    <a:pt x="1978" y="89088"/>
                  </a:lnTo>
                  <a:lnTo>
                    <a:pt x="0" y="85740"/>
                  </a:lnTo>
                  <a:lnTo>
                    <a:pt x="4956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2C8824C-18D2-54E5-0249-ECB308DAB147}"/>
                </a:ext>
              </a:extLst>
            </p:cNvPr>
            <p:cNvSpPr/>
            <p:nvPr/>
          </p:nvSpPr>
          <p:spPr>
            <a:xfrm>
              <a:off x="-7720825" y="16778423"/>
              <a:ext cx="79753" cy="50023"/>
            </a:xfrm>
            <a:custGeom>
              <a:avLst/>
              <a:gdLst>
                <a:gd name="connsiteX0" fmla="*/ 0 w 79753"/>
                <a:gd name="connsiteY0" fmla="*/ 3805 h 50023"/>
                <a:gd name="connsiteX1" fmla="*/ 0 w 79753"/>
                <a:gd name="connsiteY1" fmla="*/ 0 h 50023"/>
                <a:gd name="connsiteX2" fmla="*/ 79754 w 79753"/>
                <a:gd name="connsiteY2" fmla="*/ 46066 h 50023"/>
                <a:gd name="connsiteX3" fmla="*/ 79754 w 79753"/>
                <a:gd name="connsiteY3" fmla="*/ 50023 h 50023"/>
                <a:gd name="connsiteX4" fmla="*/ 0 w 79753"/>
                <a:gd name="connsiteY4" fmla="*/ 3805 h 5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53" h="50023">
                  <a:moveTo>
                    <a:pt x="0" y="3805"/>
                  </a:moveTo>
                  <a:lnTo>
                    <a:pt x="0" y="0"/>
                  </a:lnTo>
                  <a:lnTo>
                    <a:pt x="79754" y="46066"/>
                  </a:lnTo>
                  <a:lnTo>
                    <a:pt x="79754" y="50023"/>
                  </a:lnTo>
                  <a:lnTo>
                    <a:pt x="0" y="380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F31CA7AA-BD89-8D49-3AC3-37BF787FD2E9}"/>
                </a:ext>
              </a:extLst>
            </p:cNvPr>
            <p:cNvSpPr/>
            <p:nvPr/>
          </p:nvSpPr>
          <p:spPr>
            <a:xfrm>
              <a:off x="-7641072" y="16778930"/>
              <a:ext cx="80615" cy="49516"/>
            </a:xfrm>
            <a:custGeom>
              <a:avLst/>
              <a:gdLst>
                <a:gd name="connsiteX0" fmla="*/ 78942 w 80615"/>
                <a:gd name="connsiteY0" fmla="*/ 0 h 49516"/>
                <a:gd name="connsiteX1" fmla="*/ 80616 w 80615"/>
                <a:gd name="connsiteY1" fmla="*/ 2993 h 49516"/>
                <a:gd name="connsiteX2" fmla="*/ 0 w 80615"/>
                <a:gd name="connsiteY2" fmla="*/ 49516 h 49516"/>
                <a:gd name="connsiteX3" fmla="*/ 0 w 80615"/>
                <a:gd name="connsiteY3" fmla="*/ 45559 h 49516"/>
                <a:gd name="connsiteX4" fmla="*/ 78942 w 80615"/>
                <a:gd name="connsiteY4" fmla="*/ 0 h 4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15" h="49516">
                  <a:moveTo>
                    <a:pt x="78942" y="0"/>
                  </a:moveTo>
                  <a:lnTo>
                    <a:pt x="80616" y="2993"/>
                  </a:lnTo>
                  <a:lnTo>
                    <a:pt x="0" y="49516"/>
                  </a:lnTo>
                  <a:lnTo>
                    <a:pt x="0" y="45559"/>
                  </a:lnTo>
                  <a:lnTo>
                    <a:pt x="78942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91E348AB-F0C3-5B52-452C-7DF1573A5746}"/>
                </a:ext>
              </a:extLst>
            </p:cNvPr>
            <p:cNvSpPr/>
            <p:nvPr/>
          </p:nvSpPr>
          <p:spPr>
            <a:xfrm>
              <a:off x="-7637216" y="16823322"/>
              <a:ext cx="3500" cy="95277"/>
            </a:xfrm>
            <a:custGeom>
              <a:avLst/>
              <a:gdLst>
                <a:gd name="connsiteX0" fmla="*/ 3349 w 3500"/>
                <a:gd name="connsiteY0" fmla="*/ 95278 h 95277"/>
                <a:gd name="connsiteX1" fmla="*/ 0 w 3500"/>
                <a:gd name="connsiteY1" fmla="*/ 95278 h 95277"/>
                <a:gd name="connsiteX2" fmla="*/ 152 w 3500"/>
                <a:gd name="connsiteY2" fmla="*/ 0 h 95277"/>
                <a:gd name="connsiteX3" fmla="*/ 3501 w 3500"/>
                <a:gd name="connsiteY3" fmla="*/ 0 h 95277"/>
                <a:gd name="connsiteX4" fmla="*/ 3349 w 3500"/>
                <a:gd name="connsiteY4" fmla="*/ 95278 h 9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0" h="95277">
                  <a:moveTo>
                    <a:pt x="3349" y="95278"/>
                  </a:moveTo>
                  <a:lnTo>
                    <a:pt x="0" y="95278"/>
                  </a:lnTo>
                  <a:lnTo>
                    <a:pt x="152" y="0"/>
                  </a:lnTo>
                  <a:lnTo>
                    <a:pt x="3501" y="0"/>
                  </a:lnTo>
                  <a:lnTo>
                    <a:pt x="3349" y="9527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2B0971E0-542B-05C4-BC5A-5809D411F065}"/>
                </a:ext>
              </a:extLst>
            </p:cNvPr>
            <p:cNvSpPr/>
            <p:nvPr/>
          </p:nvSpPr>
          <p:spPr>
            <a:xfrm>
              <a:off x="-7648225" y="16823322"/>
              <a:ext cx="3348" cy="95277"/>
            </a:xfrm>
            <a:custGeom>
              <a:avLst/>
              <a:gdLst>
                <a:gd name="connsiteX0" fmla="*/ 0 w 3348"/>
                <a:gd name="connsiteY0" fmla="*/ 0 h 95277"/>
                <a:gd name="connsiteX1" fmla="*/ 3348 w 3348"/>
                <a:gd name="connsiteY1" fmla="*/ 0 h 95277"/>
                <a:gd name="connsiteX2" fmla="*/ 3348 w 3348"/>
                <a:gd name="connsiteY2" fmla="*/ 95278 h 95277"/>
                <a:gd name="connsiteX3" fmla="*/ 0 w 3348"/>
                <a:gd name="connsiteY3" fmla="*/ 95278 h 9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" h="95277">
                  <a:moveTo>
                    <a:pt x="0" y="0"/>
                  </a:moveTo>
                  <a:lnTo>
                    <a:pt x="3348" y="0"/>
                  </a:lnTo>
                  <a:lnTo>
                    <a:pt x="3348" y="95278"/>
                  </a:lnTo>
                  <a:lnTo>
                    <a:pt x="0" y="9527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0BD45DE5-9AD4-35F3-1945-6B151FD0812B}"/>
                </a:ext>
              </a:extLst>
            </p:cNvPr>
            <p:cNvSpPr/>
            <p:nvPr/>
          </p:nvSpPr>
          <p:spPr>
            <a:xfrm>
              <a:off x="-7785917" y="16778423"/>
              <a:ext cx="65091" cy="40536"/>
            </a:xfrm>
            <a:custGeom>
              <a:avLst/>
              <a:gdLst>
                <a:gd name="connsiteX0" fmla="*/ 1674 w 65091"/>
                <a:gd name="connsiteY0" fmla="*/ 40536 h 40536"/>
                <a:gd name="connsiteX1" fmla="*/ 0 w 65091"/>
                <a:gd name="connsiteY1" fmla="*/ 37543 h 40536"/>
                <a:gd name="connsiteX2" fmla="*/ 65091 w 65091"/>
                <a:gd name="connsiteY2" fmla="*/ 0 h 40536"/>
                <a:gd name="connsiteX3" fmla="*/ 65091 w 65091"/>
                <a:gd name="connsiteY3" fmla="*/ 3805 h 40536"/>
                <a:gd name="connsiteX4" fmla="*/ 1674 w 65091"/>
                <a:gd name="connsiteY4" fmla="*/ 40536 h 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91" h="40536">
                  <a:moveTo>
                    <a:pt x="1674" y="40536"/>
                  </a:moveTo>
                  <a:lnTo>
                    <a:pt x="0" y="37543"/>
                  </a:lnTo>
                  <a:lnTo>
                    <a:pt x="65091" y="0"/>
                  </a:lnTo>
                  <a:lnTo>
                    <a:pt x="65091" y="3805"/>
                  </a:lnTo>
                  <a:lnTo>
                    <a:pt x="1674" y="405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5199ACC5-F2CE-2BC7-71D2-E30FFD79DF7E}"/>
                </a:ext>
              </a:extLst>
            </p:cNvPr>
            <p:cNvSpPr/>
            <p:nvPr/>
          </p:nvSpPr>
          <p:spPr>
            <a:xfrm>
              <a:off x="-7728029" y="16708309"/>
              <a:ext cx="3348" cy="75288"/>
            </a:xfrm>
            <a:custGeom>
              <a:avLst/>
              <a:gdLst>
                <a:gd name="connsiteX0" fmla="*/ 0 w 3348"/>
                <a:gd name="connsiteY0" fmla="*/ 0 h 75288"/>
                <a:gd name="connsiteX1" fmla="*/ 3348 w 3348"/>
                <a:gd name="connsiteY1" fmla="*/ 0 h 75288"/>
                <a:gd name="connsiteX2" fmla="*/ 3348 w 3348"/>
                <a:gd name="connsiteY2" fmla="*/ 75289 h 75288"/>
                <a:gd name="connsiteX3" fmla="*/ 0 w 3348"/>
                <a:gd name="connsiteY3" fmla="*/ 75289 h 7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" h="75288">
                  <a:moveTo>
                    <a:pt x="0" y="0"/>
                  </a:moveTo>
                  <a:lnTo>
                    <a:pt x="3348" y="0"/>
                  </a:lnTo>
                  <a:lnTo>
                    <a:pt x="3348" y="75289"/>
                  </a:lnTo>
                  <a:lnTo>
                    <a:pt x="0" y="7528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0EEBECB8-FAA3-D994-587C-F01076DB3E7F}"/>
                </a:ext>
              </a:extLst>
            </p:cNvPr>
            <p:cNvSpPr/>
            <p:nvPr/>
          </p:nvSpPr>
          <p:spPr>
            <a:xfrm>
              <a:off x="-7717020" y="16708309"/>
              <a:ext cx="3348" cy="75288"/>
            </a:xfrm>
            <a:custGeom>
              <a:avLst/>
              <a:gdLst>
                <a:gd name="connsiteX0" fmla="*/ 0 w 3348"/>
                <a:gd name="connsiteY0" fmla="*/ 0 h 75288"/>
                <a:gd name="connsiteX1" fmla="*/ 3348 w 3348"/>
                <a:gd name="connsiteY1" fmla="*/ 0 h 75288"/>
                <a:gd name="connsiteX2" fmla="*/ 3348 w 3348"/>
                <a:gd name="connsiteY2" fmla="*/ 75289 h 75288"/>
                <a:gd name="connsiteX3" fmla="*/ 0 w 3348"/>
                <a:gd name="connsiteY3" fmla="*/ 75289 h 7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" h="75288">
                  <a:moveTo>
                    <a:pt x="0" y="0"/>
                  </a:moveTo>
                  <a:lnTo>
                    <a:pt x="3348" y="0"/>
                  </a:lnTo>
                  <a:lnTo>
                    <a:pt x="3348" y="75289"/>
                  </a:lnTo>
                  <a:lnTo>
                    <a:pt x="0" y="7528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F6B6DC7-5025-52B5-2F2A-10D091E92D3F}"/>
                </a:ext>
              </a:extLst>
            </p:cNvPr>
            <p:cNvSpPr/>
            <p:nvPr/>
          </p:nvSpPr>
          <p:spPr>
            <a:xfrm>
              <a:off x="-8884605" y="16834991"/>
              <a:ext cx="3348" cy="93958"/>
            </a:xfrm>
            <a:custGeom>
              <a:avLst/>
              <a:gdLst>
                <a:gd name="connsiteX0" fmla="*/ 3348 w 3348"/>
                <a:gd name="connsiteY0" fmla="*/ 92132 h 93958"/>
                <a:gd name="connsiteX1" fmla="*/ 0 w 3348"/>
                <a:gd name="connsiteY1" fmla="*/ 93959 h 93958"/>
                <a:gd name="connsiteX2" fmla="*/ 0 w 3348"/>
                <a:gd name="connsiteY2" fmla="*/ 0 h 93958"/>
                <a:gd name="connsiteX3" fmla="*/ 3348 w 3348"/>
                <a:gd name="connsiteY3" fmla="*/ 2029 h 93958"/>
                <a:gd name="connsiteX4" fmla="*/ 3348 w 3348"/>
                <a:gd name="connsiteY4" fmla="*/ 92132 h 9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" h="93958">
                  <a:moveTo>
                    <a:pt x="3348" y="92132"/>
                  </a:moveTo>
                  <a:lnTo>
                    <a:pt x="0" y="93959"/>
                  </a:lnTo>
                  <a:lnTo>
                    <a:pt x="0" y="0"/>
                  </a:lnTo>
                  <a:lnTo>
                    <a:pt x="3348" y="2029"/>
                  </a:lnTo>
                  <a:lnTo>
                    <a:pt x="3348" y="9213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B8A54137-6525-A63C-A37D-FCAB2DFB47B5}"/>
                </a:ext>
              </a:extLst>
            </p:cNvPr>
            <p:cNvSpPr/>
            <p:nvPr/>
          </p:nvSpPr>
          <p:spPr>
            <a:xfrm>
              <a:off x="-8873596" y="16842347"/>
              <a:ext cx="3348" cy="79245"/>
            </a:xfrm>
            <a:custGeom>
              <a:avLst/>
              <a:gdLst>
                <a:gd name="connsiteX0" fmla="*/ 0 w 3348"/>
                <a:gd name="connsiteY0" fmla="*/ 0 h 79245"/>
                <a:gd name="connsiteX1" fmla="*/ 3348 w 3348"/>
                <a:gd name="connsiteY1" fmla="*/ 0 h 79245"/>
                <a:gd name="connsiteX2" fmla="*/ 3348 w 3348"/>
                <a:gd name="connsiteY2" fmla="*/ 79246 h 79245"/>
                <a:gd name="connsiteX3" fmla="*/ 0 w 3348"/>
                <a:gd name="connsiteY3" fmla="*/ 79246 h 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" h="79245">
                  <a:moveTo>
                    <a:pt x="0" y="0"/>
                  </a:moveTo>
                  <a:lnTo>
                    <a:pt x="3348" y="0"/>
                  </a:lnTo>
                  <a:lnTo>
                    <a:pt x="3348" y="79246"/>
                  </a:lnTo>
                  <a:lnTo>
                    <a:pt x="0" y="7924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73BA6E1F-7B96-8E5D-73B6-BB7E18EC5F27}"/>
                </a:ext>
              </a:extLst>
            </p:cNvPr>
            <p:cNvSpPr/>
            <p:nvPr/>
          </p:nvSpPr>
          <p:spPr>
            <a:xfrm>
              <a:off x="-8884605" y="16927123"/>
              <a:ext cx="81478" cy="48907"/>
            </a:xfrm>
            <a:custGeom>
              <a:avLst/>
              <a:gdLst>
                <a:gd name="connsiteX0" fmla="*/ 81478 w 81478"/>
                <a:gd name="connsiteY0" fmla="*/ 45051 h 48907"/>
                <a:gd name="connsiteX1" fmla="*/ 81478 w 81478"/>
                <a:gd name="connsiteY1" fmla="*/ 48907 h 48907"/>
                <a:gd name="connsiteX2" fmla="*/ 0 w 81478"/>
                <a:gd name="connsiteY2" fmla="*/ 1826 h 48907"/>
                <a:gd name="connsiteX3" fmla="*/ 3348 w 81478"/>
                <a:gd name="connsiteY3" fmla="*/ 0 h 48907"/>
                <a:gd name="connsiteX4" fmla="*/ 81478 w 81478"/>
                <a:gd name="connsiteY4" fmla="*/ 45051 h 4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78" h="48907">
                  <a:moveTo>
                    <a:pt x="81478" y="45051"/>
                  </a:moveTo>
                  <a:lnTo>
                    <a:pt x="81478" y="48907"/>
                  </a:lnTo>
                  <a:lnTo>
                    <a:pt x="0" y="1826"/>
                  </a:lnTo>
                  <a:lnTo>
                    <a:pt x="3348" y="0"/>
                  </a:lnTo>
                  <a:lnTo>
                    <a:pt x="81478" y="4505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B687D61-271D-2DBD-3827-4F0FBE398462}"/>
                </a:ext>
              </a:extLst>
            </p:cNvPr>
            <p:cNvSpPr/>
            <p:nvPr/>
          </p:nvSpPr>
          <p:spPr>
            <a:xfrm>
              <a:off x="-8803127" y="16927123"/>
              <a:ext cx="81275" cy="48907"/>
            </a:xfrm>
            <a:custGeom>
              <a:avLst/>
              <a:gdLst>
                <a:gd name="connsiteX0" fmla="*/ 77927 w 81275"/>
                <a:gd name="connsiteY0" fmla="*/ 0 h 48907"/>
                <a:gd name="connsiteX1" fmla="*/ 81275 w 81275"/>
                <a:gd name="connsiteY1" fmla="*/ 1826 h 48907"/>
                <a:gd name="connsiteX2" fmla="*/ 0 w 81275"/>
                <a:gd name="connsiteY2" fmla="*/ 48907 h 48907"/>
                <a:gd name="connsiteX3" fmla="*/ 0 w 81275"/>
                <a:gd name="connsiteY3" fmla="*/ 45051 h 48907"/>
                <a:gd name="connsiteX4" fmla="*/ 77927 w 81275"/>
                <a:gd name="connsiteY4" fmla="*/ 0 h 4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75" h="48907">
                  <a:moveTo>
                    <a:pt x="77927" y="0"/>
                  </a:moveTo>
                  <a:lnTo>
                    <a:pt x="81275" y="1826"/>
                  </a:lnTo>
                  <a:lnTo>
                    <a:pt x="0" y="48907"/>
                  </a:lnTo>
                  <a:lnTo>
                    <a:pt x="0" y="45051"/>
                  </a:lnTo>
                  <a:lnTo>
                    <a:pt x="7792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0E7EEA63-3F4B-06F4-2BA6-D24568DFF2DF}"/>
                </a:ext>
              </a:extLst>
            </p:cNvPr>
            <p:cNvSpPr/>
            <p:nvPr/>
          </p:nvSpPr>
          <p:spPr>
            <a:xfrm>
              <a:off x="-8803989" y="16920122"/>
              <a:ext cx="70266" cy="42565"/>
            </a:xfrm>
            <a:custGeom>
              <a:avLst/>
              <a:gdLst>
                <a:gd name="connsiteX0" fmla="*/ 68592 w 70266"/>
                <a:gd name="connsiteY0" fmla="*/ 0 h 42565"/>
                <a:gd name="connsiteX1" fmla="*/ 70266 w 70266"/>
                <a:gd name="connsiteY1" fmla="*/ 2993 h 42565"/>
                <a:gd name="connsiteX2" fmla="*/ 1674 w 70266"/>
                <a:gd name="connsiteY2" fmla="*/ 42566 h 42565"/>
                <a:gd name="connsiteX3" fmla="*/ 0 w 70266"/>
                <a:gd name="connsiteY3" fmla="*/ 39725 h 42565"/>
                <a:gd name="connsiteX4" fmla="*/ 68592 w 70266"/>
                <a:gd name="connsiteY4" fmla="*/ 0 h 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6" h="42565">
                  <a:moveTo>
                    <a:pt x="68592" y="0"/>
                  </a:moveTo>
                  <a:lnTo>
                    <a:pt x="70266" y="2993"/>
                  </a:lnTo>
                  <a:lnTo>
                    <a:pt x="1674" y="42566"/>
                  </a:lnTo>
                  <a:lnTo>
                    <a:pt x="0" y="39725"/>
                  </a:lnTo>
                  <a:lnTo>
                    <a:pt x="68592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BC71347E-D016-1902-460F-41016A72BBB8}"/>
                </a:ext>
              </a:extLst>
            </p:cNvPr>
            <p:cNvSpPr/>
            <p:nvPr/>
          </p:nvSpPr>
          <p:spPr>
            <a:xfrm>
              <a:off x="-8725200" y="16836005"/>
              <a:ext cx="3348" cy="92944"/>
            </a:xfrm>
            <a:custGeom>
              <a:avLst/>
              <a:gdLst>
                <a:gd name="connsiteX0" fmla="*/ 0 w 3348"/>
                <a:gd name="connsiteY0" fmla="*/ 1015 h 92944"/>
                <a:gd name="connsiteX1" fmla="*/ 1674 w 3348"/>
                <a:gd name="connsiteY1" fmla="*/ 0 h 92944"/>
                <a:gd name="connsiteX2" fmla="*/ 3348 w 3348"/>
                <a:gd name="connsiteY2" fmla="*/ 1015 h 92944"/>
                <a:gd name="connsiteX3" fmla="*/ 3348 w 3348"/>
                <a:gd name="connsiteY3" fmla="*/ 92944 h 92944"/>
                <a:gd name="connsiteX4" fmla="*/ 0 w 3348"/>
                <a:gd name="connsiteY4" fmla="*/ 91118 h 92944"/>
                <a:gd name="connsiteX5" fmla="*/ 0 w 3348"/>
                <a:gd name="connsiteY5" fmla="*/ 1015 h 9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8" h="92944">
                  <a:moveTo>
                    <a:pt x="0" y="1015"/>
                  </a:moveTo>
                  <a:lnTo>
                    <a:pt x="1674" y="0"/>
                  </a:lnTo>
                  <a:lnTo>
                    <a:pt x="3348" y="1015"/>
                  </a:lnTo>
                  <a:lnTo>
                    <a:pt x="3348" y="92944"/>
                  </a:lnTo>
                  <a:lnTo>
                    <a:pt x="0" y="91118"/>
                  </a:lnTo>
                  <a:lnTo>
                    <a:pt x="0" y="101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F1B3E84A-AA0F-D268-6318-0FB5F0BE6D94}"/>
                </a:ext>
              </a:extLst>
            </p:cNvPr>
            <p:cNvSpPr/>
            <p:nvPr/>
          </p:nvSpPr>
          <p:spPr>
            <a:xfrm>
              <a:off x="-8803127" y="16787960"/>
              <a:ext cx="79601" cy="49059"/>
            </a:xfrm>
            <a:custGeom>
              <a:avLst/>
              <a:gdLst>
                <a:gd name="connsiteX0" fmla="*/ 0 w 79601"/>
                <a:gd name="connsiteY0" fmla="*/ 4008 h 49059"/>
                <a:gd name="connsiteX1" fmla="*/ 0 w 79601"/>
                <a:gd name="connsiteY1" fmla="*/ 0 h 49059"/>
                <a:gd name="connsiteX2" fmla="*/ 79601 w 79601"/>
                <a:gd name="connsiteY2" fmla="*/ 46066 h 49059"/>
                <a:gd name="connsiteX3" fmla="*/ 79601 w 79601"/>
                <a:gd name="connsiteY3" fmla="*/ 48045 h 49059"/>
                <a:gd name="connsiteX4" fmla="*/ 77927 w 79601"/>
                <a:gd name="connsiteY4" fmla="*/ 49059 h 49059"/>
                <a:gd name="connsiteX5" fmla="*/ 0 w 79601"/>
                <a:gd name="connsiteY5" fmla="*/ 4008 h 4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601" h="49059">
                  <a:moveTo>
                    <a:pt x="0" y="4008"/>
                  </a:moveTo>
                  <a:lnTo>
                    <a:pt x="0" y="0"/>
                  </a:lnTo>
                  <a:lnTo>
                    <a:pt x="79601" y="46066"/>
                  </a:lnTo>
                  <a:lnTo>
                    <a:pt x="79601" y="48045"/>
                  </a:lnTo>
                  <a:lnTo>
                    <a:pt x="77927" y="49059"/>
                  </a:lnTo>
                  <a:lnTo>
                    <a:pt x="0" y="400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16DFD80E-59DE-4A77-E116-56414F436089}"/>
                </a:ext>
              </a:extLst>
            </p:cNvPr>
            <p:cNvSpPr/>
            <p:nvPr/>
          </p:nvSpPr>
          <p:spPr>
            <a:xfrm>
              <a:off x="-8803989" y="16801303"/>
              <a:ext cx="70266" cy="42565"/>
            </a:xfrm>
            <a:custGeom>
              <a:avLst/>
              <a:gdLst>
                <a:gd name="connsiteX0" fmla="*/ 0 w 70266"/>
                <a:gd name="connsiteY0" fmla="*/ 2841 h 42565"/>
                <a:gd name="connsiteX1" fmla="*/ 1674 w 70266"/>
                <a:gd name="connsiteY1" fmla="*/ 0 h 42565"/>
                <a:gd name="connsiteX2" fmla="*/ 70266 w 70266"/>
                <a:gd name="connsiteY2" fmla="*/ 39522 h 42565"/>
                <a:gd name="connsiteX3" fmla="*/ 68592 w 70266"/>
                <a:gd name="connsiteY3" fmla="*/ 42566 h 42565"/>
                <a:gd name="connsiteX4" fmla="*/ 0 w 70266"/>
                <a:gd name="connsiteY4" fmla="*/ 2841 h 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6" h="42565">
                  <a:moveTo>
                    <a:pt x="0" y="2841"/>
                  </a:moveTo>
                  <a:lnTo>
                    <a:pt x="1674" y="0"/>
                  </a:lnTo>
                  <a:lnTo>
                    <a:pt x="70266" y="39522"/>
                  </a:lnTo>
                  <a:lnTo>
                    <a:pt x="68592" y="42566"/>
                  </a:lnTo>
                  <a:lnTo>
                    <a:pt x="0" y="284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479988E1-2DB0-0110-B24A-7314D7548325}"/>
                </a:ext>
              </a:extLst>
            </p:cNvPr>
            <p:cNvSpPr/>
            <p:nvPr/>
          </p:nvSpPr>
          <p:spPr>
            <a:xfrm>
              <a:off x="-8884605" y="16787960"/>
              <a:ext cx="81478" cy="49059"/>
            </a:xfrm>
            <a:custGeom>
              <a:avLst/>
              <a:gdLst>
                <a:gd name="connsiteX0" fmla="*/ 3348 w 81478"/>
                <a:gd name="connsiteY0" fmla="*/ 49059 h 49059"/>
                <a:gd name="connsiteX1" fmla="*/ 0 w 81478"/>
                <a:gd name="connsiteY1" fmla="*/ 47030 h 49059"/>
                <a:gd name="connsiteX2" fmla="*/ 81478 w 81478"/>
                <a:gd name="connsiteY2" fmla="*/ 0 h 49059"/>
                <a:gd name="connsiteX3" fmla="*/ 81478 w 81478"/>
                <a:gd name="connsiteY3" fmla="*/ 4008 h 49059"/>
                <a:gd name="connsiteX4" fmla="*/ 3348 w 81478"/>
                <a:gd name="connsiteY4" fmla="*/ 49059 h 4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78" h="49059">
                  <a:moveTo>
                    <a:pt x="3348" y="49059"/>
                  </a:moveTo>
                  <a:lnTo>
                    <a:pt x="0" y="47030"/>
                  </a:lnTo>
                  <a:lnTo>
                    <a:pt x="81478" y="0"/>
                  </a:lnTo>
                  <a:lnTo>
                    <a:pt x="81478" y="4008"/>
                  </a:lnTo>
                  <a:lnTo>
                    <a:pt x="3348" y="49059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D542F703-615F-D06F-F3FE-5FDCB4A2C249}"/>
                </a:ext>
              </a:extLst>
            </p:cNvPr>
            <p:cNvSpPr/>
            <p:nvPr/>
          </p:nvSpPr>
          <p:spPr>
            <a:xfrm>
              <a:off x="-8723526" y="16787960"/>
              <a:ext cx="79753" cy="49059"/>
            </a:xfrm>
            <a:custGeom>
              <a:avLst/>
              <a:gdLst>
                <a:gd name="connsiteX0" fmla="*/ 79753 w 79753"/>
                <a:gd name="connsiteY0" fmla="*/ 0 h 49059"/>
                <a:gd name="connsiteX1" fmla="*/ 79753 w 79753"/>
                <a:gd name="connsiteY1" fmla="*/ 4008 h 49059"/>
                <a:gd name="connsiteX2" fmla="*/ 1674 w 79753"/>
                <a:gd name="connsiteY2" fmla="*/ 49059 h 49059"/>
                <a:gd name="connsiteX3" fmla="*/ 0 w 79753"/>
                <a:gd name="connsiteY3" fmla="*/ 48045 h 49059"/>
                <a:gd name="connsiteX4" fmla="*/ 0 w 79753"/>
                <a:gd name="connsiteY4" fmla="*/ 46066 h 49059"/>
                <a:gd name="connsiteX5" fmla="*/ 79753 w 79753"/>
                <a:gd name="connsiteY5" fmla="*/ 0 h 4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53" h="49059">
                  <a:moveTo>
                    <a:pt x="79753" y="0"/>
                  </a:moveTo>
                  <a:lnTo>
                    <a:pt x="79753" y="4008"/>
                  </a:lnTo>
                  <a:lnTo>
                    <a:pt x="1674" y="49059"/>
                  </a:lnTo>
                  <a:lnTo>
                    <a:pt x="0" y="48045"/>
                  </a:lnTo>
                  <a:lnTo>
                    <a:pt x="0" y="46066"/>
                  </a:lnTo>
                  <a:lnTo>
                    <a:pt x="7975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DCEEDFDF-EDFF-75F3-5C08-9DDEEA30B8E0}"/>
                </a:ext>
              </a:extLst>
            </p:cNvPr>
            <p:cNvSpPr/>
            <p:nvPr/>
          </p:nvSpPr>
          <p:spPr>
            <a:xfrm>
              <a:off x="-8643772" y="16787960"/>
              <a:ext cx="80615" cy="49363"/>
            </a:xfrm>
            <a:custGeom>
              <a:avLst/>
              <a:gdLst>
                <a:gd name="connsiteX0" fmla="*/ 80616 w 80615"/>
                <a:gd name="connsiteY0" fmla="*/ 46523 h 49363"/>
                <a:gd name="connsiteX1" fmla="*/ 78942 w 80615"/>
                <a:gd name="connsiteY1" fmla="*/ 49364 h 49363"/>
                <a:gd name="connsiteX2" fmla="*/ 0 w 80615"/>
                <a:gd name="connsiteY2" fmla="*/ 4008 h 49363"/>
                <a:gd name="connsiteX3" fmla="*/ 0 w 80615"/>
                <a:gd name="connsiteY3" fmla="*/ 0 h 49363"/>
                <a:gd name="connsiteX4" fmla="*/ 80616 w 80615"/>
                <a:gd name="connsiteY4" fmla="*/ 46523 h 4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15" h="49363">
                  <a:moveTo>
                    <a:pt x="80616" y="46523"/>
                  </a:moveTo>
                  <a:lnTo>
                    <a:pt x="78942" y="49364"/>
                  </a:lnTo>
                  <a:lnTo>
                    <a:pt x="0" y="4008"/>
                  </a:lnTo>
                  <a:lnTo>
                    <a:pt x="0" y="0"/>
                  </a:lnTo>
                  <a:lnTo>
                    <a:pt x="80616" y="4652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FD8D6E3D-1AEE-1D07-0DB3-D42371A676D7}"/>
                </a:ext>
              </a:extLst>
            </p:cNvPr>
            <p:cNvSpPr/>
            <p:nvPr/>
          </p:nvSpPr>
          <p:spPr>
            <a:xfrm>
              <a:off x="-8644584" y="16801303"/>
              <a:ext cx="75745" cy="45711"/>
            </a:xfrm>
            <a:custGeom>
              <a:avLst/>
              <a:gdLst>
                <a:gd name="connsiteX0" fmla="*/ 75745 w 75745"/>
                <a:gd name="connsiteY0" fmla="*/ 42718 h 45711"/>
                <a:gd name="connsiteX1" fmla="*/ 74071 w 75745"/>
                <a:gd name="connsiteY1" fmla="*/ 45711 h 45711"/>
                <a:gd name="connsiteX2" fmla="*/ 0 w 75745"/>
                <a:gd name="connsiteY2" fmla="*/ 2841 h 45711"/>
                <a:gd name="connsiteX3" fmla="*/ 1624 w 75745"/>
                <a:gd name="connsiteY3" fmla="*/ 0 h 45711"/>
                <a:gd name="connsiteX4" fmla="*/ 75745 w 75745"/>
                <a:gd name="connsiteY4" fmla="*/ 42718 h 4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45" h="45711">
                  <a:moveTo>
                    <a:pt x="75745" y="42718"/>
                  </a:moveTo>
                  <a:lnTo>
                    <a:pt x="74071" y="45711"/>
                  </a:lnTo>
                  <a:lnTo>
                    <a:pt x="0" y="2841"/>
                  </a:lnTo>
                  <a:lnTo>
                    <a:pt x="1624" y="0"/>
                  </a:lnTo>
                  <a:lnTo>
                    <a:pt x="75745" y="4271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3DE680B0-805E-EC5F-6370-A5FE5264A648}"/>
                </a:ext>
              </a:extLst>
            </p:cNvPr>
            <p:cNvSpPr/>
            <p:nvPr/>
          </p:nvSpPr>
          <p:spPr>
            <a:xfrm>
              <a:off x="-9086779" y="17690766"/>
              <a:ext cx="553504" cy="366652"/>
            </a:xfrm>
            <a:custGeom>
              <a:avLst/>
              <a:gdLst>
                <a:gd name="connsiteX0" fmla="*/ 0 w 553504"/>
                <a:gd name="connsiteY0" fmla="*/ 366652 h 366652"/>
                <a:gd name="connsiteX1" fmla="*/ 220336 w 553504"/>
                <a:gd name="connsiteY1" fmla="*/ 140329 h 366652"/>
                <a:gd name="connsiteX2" fmla="*/ 553505 w 553504"/>
                <a:gd name="connsiteY2" fmla="*/ 0 h 3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3504" h="366652">
                  <a:moveTo>
                    <a:pt x="0" y="366652"/>
                  </a:moveTo>
                  <a:cubicBezTo>
                    <a:pt x="40435" y="305924"/>
                    <a:pt x="110143" y="217749"/>
                    <a:pt x="220336" y="140329"/>
                  </a:cubicBezTo>
                  <a:cubicBezTo>
                    <a:pt x="344735" y="52966"/>
                    <a:pt x="468272" y="16235"/>
                    <a:pt x="553505" y="0"/>
                  </a:cubicBezTo>
                </a:path>
              </a:pathLst>
            </a:custGeom>
            <a:noFill/>
            <a:ln w="507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1194FD4A-E36B-8035-6017-1810D741A8A0}"/>
                </a:ext>
              </a:extLst>
            </p:cNvPr>
            <p:cNvSpPr/>
            <p:nvPr/>
          </p:nvSpPr>
          <p:spPr>
            <a:xfrm>
              <a:off x="-8550321" y="17655557"/>
              <a:ext cx="71027" cy="74882"/>
            </a:xfrm>
            <a:custGeom>
              <a:avLst/>
              <a:gdLst>
                <a:gd name="connsiteX0" fmla="*/ 12430 w 71027"/>
                <a:gd name="connsiteY0" fmla="*/ 74883 h 74882"/>
                <a:gd name="connsiteX1" fmla="*/ 71027 w 71027"/>
                <a:gd name="connsiteY1" fmla="*/ 26686 h 74882"/>
                <a:gd name="connsiteX2" fmla="*/ 0 w 71027"/>
                <a:gd name="connsiteY2" fmla="*/ 0 h 74882"/>
                <a:gd name="connsiteX3" fmla="*/ 12430 w 71027"/>
                <a:gd name="connsiteY3" fmla="*/ 74883 h 7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27" h="74882">
                  <a:moveTo>
                    <a:pt x="12430" y="74883"/>
                  </a:moveTo>
                  <a:lnTo>
                    <a:pt x="71027" y="26686"/>
                  </a:lnTo>
                  <a:lnTo>
                    <a:pt x="0" y="0"/>
                  </a:lnTo>
                  <a:lnTo>
                    <a:pt x="12430" y="7488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C9AECD03-E0D3-1765-D060-CEED235B00CC}"/>
                </a:ext>
              </a:extLst>
            </p:cNvPr>
            <p:cNvSpPr/>
            <p:nvPr/>
          </p:nvSpPr>
          <p:spPr>
            <a:xfrm>
              <a:off x="-8771114" y="17472942"/>
              <a:ext cx="293342" cy="94947"/>
            </a:xfrm>
            <a:custGeom>
              <a:avLst/>
              <a:gdLst>
                <a:gd name="connsiteX0" fmla="*/ 0 w 293342"/>
                <a:gd name="connsiteY0" fmla="*/ 4794 h 94947"/>
                <a:gd name="connsiteX1" fmla="*/ 194564 w 293342"/>
                <a:gd name="connsiteY1" fmla="*/ 28638 h 94947"/>
                <a:gd name="connsiteX2" fmla="*/ 293342 w 293342"/>
                <a:gd name="connsiteY2" fmla="*/ 94947 h 9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342" h="94947">
                  <a:moveTo>
                    <a:pt x="0" y="4794"/>
                  </a:moveTo>
                  <a:cubicBezTo>
                    <a:pt x="30694" y="-432"/>
                    <a:pt x="108316" y="-9310"/>
                    <a:pt x="194564" y="28638"/>
                  </a:cubicBezTo>
                  <a:cubicBezTo>
                    <a:pt x="237484" y="47511"/>
                    <a:pt x="270005" y="72472"/>
                    <a:pt x="293342" y="94947"/>
                  </a:cubicBezTo>
                </a:path>
              </a:pathLst>
            </a:custGeom>
            <a:noFill/>
            <a:ln w="507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C8CDC053-5954-C5C7-508C-725783B14791}"/>
                </a:ext>
              </a:extLst>
            </p:cNvPr>
            <p:cNvSpPr/>
            <p:nvPr/>
          </p:nvSpPr>
          <p:spPr>
            <a:xfrm>
              <a:off x="-8513894" y="17534659"/>
              <a:ext cx="72295" cy="74121"/>
            </a:xfrm>
            <a:custGeom>
              <a:avLst/>
              <a:gdLst>
                <a:gd name="connsiteX0" fmla="*/ 0 w 72295"/>
                <a:gd name="connsiteY0" fmla="*/ 51140 h 74121"/>
                <a:gd name="connsiteX1" fmla="*/ 72295 w 72295"/>
                <a:gd name="connsiteY1" fmla="*/ 74122 h 74121"/>
                <a:gd name="connsiteX2" fmla="*/ 56061 w 72295"/>
                <a:gd name="connsiteY2" fmla="*/ 0 h 74121"/>
                <a:gd name="connsiteX3" fmla="*/ 0 w 72295"/>
                <a:gd name="connsiteY3" fmla="*/ 51140 h 7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5" h="74121">
                  <a:moveTo>
                    <a:pt x="0" y="51140"/>
                  </a:moveTo>
                  <a:lnTo>
                    <a:pt x="72295" y="74122"/>
                  </a:lnTo>
                  <a:lnTo>
                    <a:pt x="56061" y="0"/>
                  </a:lnTo>
                  <a:lnTo>
                    <a:pt x="0" y="5114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E61F3D20-AF4C-33DD-DC40-8F0777631A7A}"/>
                </a:ext>
              </a:extLst>
            </p:cNvPr>
            <p:cNvSpPr/>
            <p:nvPr/>
          </p:nvSpPr>
          <p:spPr>
            <a:xfrm>
              <a:off x="-8618964" y="16927884"/>
              <a:ext cx="269441" cy="609108"/>
            </a:xfrm>
            <a:custGeom>
              <a:avLst/>
              <a:gdLst>
                <a:gd name="connsiteX0" fmla="*/ 0 w 269441"/>
                <a:gd name="connsiteY0" fmla="*/ 0 h 609108"/>
                <a:gd name="connsiteX1" fmla="*/ 230432 w 269441"/>
                <a:gd name="connsiteY1" fmla="*/ 269345 h 609108"/>
                <a:gd name="connsiteX2" fmla="*/ 249356 w 269441"/>
                <a:gd name="connsiteY2" fmla="*/ 609109 h 60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441" h="609108">
                  <a:moveTo>
                    <a:pt x="0" y="0"/>
                  </a:moveTo>
                  <a:cubicBezTo>
                    <a:pt x="40739" y="26026"/>
                    <a:pt x="174270" y="137133"/>
                    <a:pt x="230432" y="269345"/>
                  </a:cubicBezTo>
                  <a:cubicBezTo>
                    <a:pt x="289284" y="407949"/>
                    <a:pt x="269294" y="537320"/>
                    <a:pt x="249356" y="609109"/>
                  </a:cubicBezTo>
                </a:path>
              </a:pathLst>
            </a:custGeom>
            <a:noFill/>
            <a:ln w="507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A2CB11E7-7016-E097-BCEC-40BF4D6D3DA0}"/>
                </a:ext>
              </a:extLst>
            </p:cNvPr>
            <p:cNvSpPr/>
            <p:nvPr/>
          </p:nvSpPr>
          <p:spPr>
            <a:xfrm>
              <a:off x="-8402940" y="17514619"/>
              <a:ext cx="72244" cy="74172"/>
            </a:xfrm>
            <a:custGeom>
              <a:avLst/>
              <a:gdLst>
                <a:gd name="connsiteX0" fmla="*/ 0 w 72244"/>
                <a:gd name="connsiteY0" fmla="*/ 0 h 74172"/>
                <a:gd name="connsiteX1" fmla="*/ 15981 w 72244"/>
                <a:gd name="connsiteY1" fmla="*/ 74173 h 74172"/>
                <a:gd name="connsiteX2" fmla="*/ 72245 w 72244"/>
                <a:gd name="connsiteY2" fmla="*/ 23236 h 74172"/>
                <a:gd name="connsiteX3" fmla="*/ 0 w 72244"/>
                <a:gd name="connsiteY3" fmla="*/ 0 h 7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44" h="74172">
                  <a:moveTo>
                    <a:pt x="0" y="0"/>
                  </a:moveTo>
                  <a:lnTo>
                    <a:pt x="15981" y="74173"/>
                  </a:lnTo>
                  <a:lnTo>
                    <a:pt x="72245" y="232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F01D0EE8-76C3-D092-1994-E6CE28647E81}"/>
                </a:ext>
              </a:extLst>
            </p:cNvPr>
            <p:cNvSpPr/>
            <p:nvPr/>
          </p:nvSpPr>
          <p:spPr>
            <a:xfrm>
              <a:off x="-8055769" y="17690766"/>
              <a:ext cx="553504" cy="366652"/>
            </a:xfrm>
            <a:custGeom>
              <a:avLst/>
              <a:gdLst>
                <a:gd name="connsiteX0" fmla="*/ 553505 w 553504"/>
                <a:gd name="connsiteY0" fmla="*/ 366652 h 366652"/>
                <a:gd name="connsiteX1" fmla="*/ 333168 w 553504"/>
                <a:gd name="connsiteY1" fmla="*/ 140329 h 366652"/>
                <a:gd name="connsiteX2" fmla="*/ 0 w 553504"/>
                <a:gd name="connsiteY2" fmla="*/ 0 h 3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3504" h="366652">
                  <a:moveTo>
                    <a:pt x="553505" y="366652"/>
                  </a:moveTo>
                  <a:cubicBezTo>
                    <a:pt x="513070" y="305924"/>
                    <a:pt x="443362" y="217749"/>
                    <a:pt x="333168" y="140329"/>
                  </a:cubicBezTo>
                  <a:cubicBezTo>
                    <a:pt x="208769" y="52966"/>
                    <a:pt x="85233" y="16235"/>
                    <a:pt x="0" y="0"/>
                  </a:cubicBezTo>
                </a:path>
              </a:pathLst>
            </a:custGeom>
            <a:noFill/>
            <a:ln w="507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A8C71BFF-BB05-484D-238C-F3A5CD99E2E6}"/>
                </a:ext>
              </a:extLst>
            </p:cNvPr>
            <p:cNvSpPr/>
            <p:nvPr/>
          </p:nvSpPr>
          <p:spPr>
            <a:xfrm>
              <a:off x="-8109750" y="17655557"/>
              <a:ext cx="71027" cy="74882"/>
            </a:xfrm>
            <a:custGeom>
              <a:avLst/>
              <a:gdLst>
                <a:gd name="connsiteX0" fmla="*/ 71027 w 71027"/>
                <a:gd name="connsiteY0" fmla="*/ 0 h 74882"/>
                <a:gd name="connsiteX1" fmla="*/ 0 w 71027"/>
                <a:gd name="connsiteY1" fmla="*/ 26686 h 74882"/>
                <a:gd name="connsiteX2" fmla="*/ 58597 w 71027"/>
                <a:gd name="connsiteY2" fmla="*/ 74883 h 74882"/>
                <a:gd name="connsiteX3" fmla="*/ 71027 w 71027"/>
                <a:gd name="connsiteY3" fmla="*/ 0 h 7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27" h="74882">
                  <a:moveTo>
                    <a:pt x="71027" y="0"/>
                  </a:moveTo>
                  <a:lnTo>
                    <a:pt x="0" y="26686"/>
                  </a:lnTo>
                  <a:lnTo>
                    <a:pt x="58597" y="74883"/>
                  </a:lnTo>
                  <a:lnTo>
                    <a:pt x="7102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42EED40A-667A-925C-7F19-BA39ADFAA0FA}"/>
                </a:ext>
              </a:extLst>
            </p:cNvPr>
            <p:cNvSpPr/>
            <p:nvPr/>
          </p:nvSpPr>
          <p:spPr>
            <a:xfrm>
              <a:off x="-8111272" y="17472942"/>
              <a:ext cx="293342" cy="94947"/>
            </a:xfrm>
            <a:custGeom>
              <a:avLst/>
              <a:gdLst>
                <a:gd name="connsiteX0" fmla="*/ 293342 w 293342"/>
                <a:gd name="connsiteY0" fmla="*/ 4794 h 94947"/>
                <a:gd name="connsiteX1" fmla="*/ 98778 w 293342"/>
                <a:gd name="connsiteY1" fmla="*/ 28638 h 94947"/>
                <a:gd name="connsiteX2" fmla="*/ 0 w 293342"/>
                <a:gd name="connsiteY2" fmla="*/ 94947 h 9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342" h="94947">
                  <a:moveTo>
                    <a:pt x="293342" y="4794"/>
                  </a:moveTo>
                  <a:cubicBezTo>
                    <a:pt x="262648" y="-432"/>
                    <a:pt x="185026" y="-9310"/>
                    <a:pt x="98778" y="28638"/>
                  </a:cubicBezTo>
                  <a:cubicBezTo>
                    <a:pt x="55858" y="47511"/>
                    <a:pt x="23338" y="72472"/>
                    <a:pt x="0" y="94947"/>
                  </a:cubicBezTo>
                </a:path>
              </a:pathLst>
            </a:custGeom>
            <a:noFill/>
            <a:ln w="507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1425BBC9-7CDC-AF3F-57A5-6C213E8B2825}"/>
                </a:ext>
              </a:extLst>
            </p:cNvPr>
            <p:cNvSpPr/>
            <p:nvPr/>
          </p:nvSpPr>
          <p:spPr>
            <a:xfrm>
              <a:off x="-8147445" y="17534659"/>
              <a:ext cx="72295" cy="74121"/>
            </a:xfrm>
            <a:custGeom>
              <a:avLst/>
              <a:gdLst>
                <a:gd name="connsiteX0" fmla="*/ 16235 w 72295"/>
                <a:gd name="connsiteY0" fmla="*/ 0 h 74121"/>
                <a:gd name="connsiteX1" fmla="*/ 0 w 72295"/>
                <a:gd name="connsiteY1" fmla="*/ 74122 h 74121"/>
                <a:gd name="connsiteX2" fmla="*/ 72295 w 72295"/>
                <a:gd name="connsiteY2" fmla="*/ 51140 h 74121"/>
                <a:gd name="connsiteX3" fmla="*/ 16235 w 72295"/>
                <a:gd name="connsiteY3" fmla="*/ 0 h 7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5" h="74121">
                  <a:moveTo>
                    <a:pt x="16235" y="0"/>
                  </a:moveTo>
                  <a:lnTo>
                    <a:pt x="0" y="74122"/>
                  </a:lnTo>
                  <a:lnTo>
                    <a:pt x="72295" y="51140"/>
                  </a:lnTo>
                  <a:lnTo>
                    <a:pt x="1623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BCC6AAF7-BF17-2377-710D-FBC7A595543D}"/>
                </a:ext>
              </a:extLst>
            </p:cNvPr>
            <p:cNvSpPr/>
            <p:nvPr/>
          </p:nvSpPr>
          <p:spPr>
            <a:xfrm>
              <a:off x="-8249668" y="16927884"/>
              <a:ext cx="269441" cy="609108"/>
            </a:xfrm>
            <a:custGeom>
              <a:avLst/>
              <a:gdLst>
                <a:gd name="connsiteX0" fmla="*/ 269442 w 269441"/>
                <a:gd name="connsiteY0" fmla="*/ 0 h 609108"/>
                <a:gd name="connsiteX1" fmla="*/ 39009 w 269441"/>
                <a:gd name="connsiteY1" fmla="*/ 269345 h 609108"/>
                <a:gd name="connsiteX2" fmla="*/ 20086 w 269441"/>
                <a:gd name="connsiteY2" fmla="*/ 609109 h 60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441" h="609108">
                  <a:moveTo>
                    <a:pt x="269442" y="0"/>
                  </a:moveTo>
                  <a:cubicBezTo>
                    <a:pt x="228703" y="26026"/>
                    <a:pt x="95171" y="137133"/>
                    <a:pt x="39009" y="269345"/>
                  </a:cubicBezTo>
                  <a:cubicBezTo>
                    <a:pt x="-19842" y="407949"/>
                    <a:pt x="147" y="537320"/>
                    <a:pt x="20086" y="609109"/>
                  </a:cubicBezTo>
                </a:path>
              </a:pathLst>
            </a:custGeom>
            <a:noFill/>
            <a:ln w="507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99294BE7-B678-A58C-2262-3D6A99623A9C}"/>
                </a:ext>
              </a:extLst>
            </p:cNvPr>
            <p:cNvSpPr/>
            <p:nvPr/>
          </p:nvSpPr>
          <p:spPr>
            <a:xfrm>
              <a:off x="-8268495" y="17514619"/>
              <a:ext cx="72244" cy="74172"/>
            </a:xfrm>
            <a:custGeom>
              <a:avLst/>
              <a:gdLst>
                <a:gd name="connsiteX0" fmla="*/ 0 w 72244"/>
                <a:gd name="connsiteY0" fmla="*/ 23236 h 74172"/>
                <a:gd name="connsiteX1" fmla="*/ 56264 w 72244"/>
                <a:gd name="connsiteY1" fmla="*/ 74173 h 74172"/>
                <a:gd name="connsiteX2" fmla="*/ 72245 w 72244"/>
                <a:gd name="connsiteY2" fmla="*/ 0 h 74172"/>
                <a:gd name="connsiteX3" fmla="*/ 0 w 72244"/>
                <a:gd name="connsiteY3" fmla="*/ 23236 h 7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44" h="74172">
                  <a:moveTo>
                    <a:pt x="0" y="23236"/>
                  </a:moveTo>
                  <a:lnTo>
                    <a:pt x="56264" y="74173"/>
                  </a:lnTo>
                  <a:lnTo>
                    <a:pt x="72245" y="0"/>
                  </a:lnTo>
                  <a:lnTo>
                    <a:pt x="0" y="232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BC681F62-D190-9F93-D35A-1C5866AF660E}"/>
                </a:ext>
              </a:extLst>
            </p:cNvPr>
            <p:cNvSpPr txBox="1"/>
            <p:nvPr/>
          </p:nvSpPr>
          <p:spPr>
            <a:xfrm>
              <a:off x="-7506720" y="18264113"/>
              <a:ext cx="659222" cy="279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baseline="30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20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 salt</a:t>
              </a:r>
            </a:p>
          </p:txBody>
        </p:sp>
      </p:grpSp>
      <p:sp>
        <p:nvSpPr>
          <p:cNvPr id="345" name="TextBox 344">
            <a:extLst>
              <a:ext uri="{FF2B5EF4-FFF2-40B4-BE49-F238E27FC236}">
                <a16:creationId xmlns:a16="http://schemas.microsoft.com/office/drawing/2014/main" id="{F65AD1C8-30F7-8EBB-A5B4-467FABA78D8B}"/>
              </a:ext>
            </a:extLst>
          </p:cNvPr>
          <p:cNvSpPr txBox="1"/>
          <p:nvPr/>
        </p:nvSpPr>
        <p:spPr>
          <a:xfrm>
            <a:off x="9425592" y="1099442"/>
            <a:ext cx="210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Co-monomer for crosslinking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DC01C443-60C0-C57D-0B72-EAD184131BB0}"/>
              </a:ext>
            </a:extLst>
          </p:cNvPr>
          <p:cNvSpPr txBox="1"/>
          <p:nvPr/>
        </p:nvSpPr>
        <p:spPr>
          <a:xfrm>
            <a:off x="7154621" y="3928468"/>
            <a:ext cx="3498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components</a:t>
            </a:r>
          </a:p>
          <a:p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1200" u="sng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Control: 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200" kern="100" dirty="0" err="1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predissolution</a:t>
            </a:r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weight percentage 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temperature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204088FE-97A5-C537-0AA3-845C93C65BA2}"/>
              </a:ext>
            </a:extLst>
          </p:cNvPr>
          <p:cNvSpPr txBox="1"/>
          <p:nvPr/>
        </p:nvSpPr>
        <p:spPr>
          <a:xfrm>
            <a:off x="8697290" y="3916478"/>
            <a:ext cx="26582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u="sng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initiator for curing</a:t>
            </a:r>
          </a:p>
          <a:p>
            <a:pPr algn="r"/>
            <a:endParaRPr lang="en-US" sz="1200" kern="1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en-US" sz="1200" u="sng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Control: </a:t>
            </a:r>
          </a:p>
          <a:p>
            <a:pPr algn="r"/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temperature ramp </a:t>
            </a:r>
          </a:p>
          <a:p>
            <a:pPr algn="r"/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curing time </a:t>
            </a:r>
          </a:p>
          <a:p>
            <a:pPr algn="r"/>
            <a:r>
              <a:rPr lang="en-US" sz="12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• oxygen content</a:t>
            </a:r>
          </a:p>
          <a:p>
            <a:pPr algn="r"/>
            <a:endParaRPr lang="en-US" sz="1200" kern="1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endParaRPr lang="en-US" sz="1200" kern="1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9" name="3D Model 348" descr="Curved thick arrow">
                <a:extLst>
                  <a:ext uri="{FF2B5EF4-FFF2-40B4-BE49-F238E27FC236}">
                    <a16:creationId xmlns:a16="http://schemas.microsoft.com/office/drawing/2014/main" id="{2B988558-28A6-483E-E620-168FB3DC8B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838401"/>
                  </p:ext>
                </p:extLst>
              </p:nvPr>
            </p:nvGraphicFramePr>
            <p:xfrm rot="1212589">
              <a:off x="8204706" y="3171612"/>
              <a:ext cx="1288153" cy="1140333"/>
            </p:xfrm>
            <a:graphic>
              <a:graphicData uri="http://schemas.microsoft.com/office/drawing/2017/model3d">
                <am3d:model3d r:embed="rId9">
                  <am3d:spPr>
                    <a:xfrm rot="1212589">
                      <a:off x="0" y="0"/>
                      <a:ext cx="1288153" cy="1140333"/>
                    </a:xfrm>
                    <a:prstGeom prst="rect">
                      <a:avLst/>
                    </a:prstGeom>
                    <a:effectLst>
                      <a:outerShdw blurRad="50800" dist="50800" dir="7200000" algn="ctr" rotWithShape="0">
                        <a:srgbClr val="000000">
                          <a:alpha val="43137"/>
                        </a:srgbClr>
                      </a:outerShdw>
                    </a:effectLst>
                  </am3d:spPr>
                  <am3d:camera>
                    <am3d:pos x="0" y="0" z="63210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83504" d="1000000"/>
                    <am3d:preTrans dx="-899407" dy="-11281883" dz="-5598506"/>
                    <am3d:scale>
                      <am3d:sx n="1000000" d="1000000"/>
                      <am3d:sy n="1000000" d="1000000"/>
                      <am3d:sz n="1000000" d="1000000"/>
                    </am3d:scale>
                    <am3d:rot ax="-89227" ay="-2194646" az="7116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995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9" name="3D Model 348" descr="Curved thick arrow">
                <a:extLst>
                  <a:ext uri="{FF2B5EF4-FFF2-40B4-BE49-F238E27FC236}">
                    <a16:creationId xmlns:a16="http://schemas.microsoft.com/office/drawing/2014/main" id="{2B988558-28A6-483E-E620-168FB3DC8B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212589">
                <a:off x="8204706" y="3171612"/>
                <a:ext cx="1288153" cy="1140333"/>
              </a:xfrm>
              <a:prstGeom prst="rect">
                <a:avLst/>
              </a:prstGeom>
              <a:effectLst>
                <a:outerShdw blurRad="50800" dist="50800" dir="7200000" algn="ctr" rotWithShape="0">
                  <a:srgbClr val="000000">
                    <a:alpha val="43137"/>
                  </a:srgbClr>
                </a:outerShdw>
              </a:effectLst>
            </p:spPr>
          </p:pic>
        </mc:Fallback>
      </mc:AlternateContent>
      <p:grpSp>
        <p:nvGrpSpPr>
          <p:cNvPr id="346" name="Group 345">
            <a:extLst>
              <a:ext uri="{FF2B5EF4-FFF2-40B4-BE49-F238E27FC236}">
                <a16:creationId xmlns:a16="http://schemas.microsoft.com/office/drawing/2014/main" id="{E53C7D73-0797-6488-B522-1E5CB2C0FED0}"/>
              </a:ext>
            </a:extLst>
          </p:cNvPr>
          <p:cNvGrpSpPr/>
          <p:nvPr/>
        </p:nvGrpSpPr>
        <p:grpSpPr>
          <a:xfrm>
            <a:off x="439615" y="4939714"/>
            <a:ext cx="11432250" cy="1702305"/>
            <a:chOff x="277086" y="34693007"/>
            <a:chExt cx="29602372" cy="4847986"/>
          </a:xfrm>
        </p:grpSpPr>
        <p:pic>
          <p:nvPicPr>
            <p:cNvPr id="350" name="Picture 349">
              <a:extLst>
                <a:ext uri="{FF2B5EF4-FFF2-40B4-BE49-F238E27FC236}">
                  <a16:creationId xmlns:a16="http://schemas.microsoft.com/office/drawing/2014/main" id="{19921E55-A6B0-D39E-256A-F8529C4B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59496" y="36257853"/>
              <a:ext cx="1643859" cy="2257585"/>
            </a:xfrm>
            <a:prstGeom prst="rect">
              <a:avLst/>
            </a:prstGeom>
          </p:spPr>
        </p:pic>
        <p:sp>
          <p:nvSpPr>
            <p:cNvPr id="351" name="Notched Right Arrow 350">
              <a:extLst>
                <a:ext uri="{FF2B5EF4-FFF2-40B4-BE49-F238E27FC236}">
                  <a16:creationId xmlns:a16="http://schemas.microsoft.com/office/drawing/2014/main" id="{BA504A88-B5F3-FD16-AA2A-D4D06493933D}"/>
                </a:ext>
              </a:extLst>
            </p:cNvPr>
            <p:cNvSpPr/>
            <p:nvPr/>
          </p:nvSpPr>
          <p:spPr>
            <a:xfrm>
              <a:off x="277086" y="34693007"/>
              <a:ext cx="29602372" cy="1782735"/>
            </a:xfrm>
            <a:prstGeom prst="notchedRightArrow">
              <a:avLst/>
            </a:prstGeom>
            <a:solidFill>
              <a:srgbClr val="1257FB"/>
            </a:solidFill>
            <a:effectLst>
              <a:outerShdw blurRad="50800" dist="50800" dir="72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700" b="1"/>
            </a:p>
          </p:txBody>
        </p:sp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DAB3C574-7E89-3903-7EA8-7D3C2245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102" y="36096035"/>
              <a:ext cx="2409148" cy="1229284"/>
            </a:xfrm>
            <a:prstGeom prst="rect">
              <a:avLst/>
            </a:prstGeom>
          </p:spPr>
        </p:pic>
        <p:cxnSp>
          <p:nvCxnSpPr>
            <p:cNvPr id="353" name="Elbow Connector 352">
              <a:extLst>
                <a:ext uri="{FF2B5EF4-FFF2-40B4-BE49-F238E27FC236}">
                  <a16:creationId xmlns:a16="http://schemas.microsoft.com/office/drawing/2014/main" id="{AC8031B2-BBFA-DAB6-3AEB-EECFFE186A75}"/>
                </a:ext>
              </a:extLst>
            </p:cNvPr>
            <p:cNvCxnSpPr>
              <a:cxnSpLocks/>
              <a:endCxn id="354" idx="1"/>
            </p:cNvCxnSpPr>
            <p:nvPr/>
          </p:nvCxnSpPr>
          <p:spPr>
            <a:xfrm rot="16200000" flipH="1">
              <a:off x="2346261" y="36883364"/>
              <a:ext cx="2525277" cy="328980"/>
            </a:xfrm>
            <a:prstGeom prst="bentConnector2">
              <a:avLst/>
            </a:prstGeom>
            <a:ln w="19050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6B6E5673-1CCB-8017-E377-09CA611B188B}"/>
                </a:ext>
              </a:extLst>
            </p:cNvPr>
            <p:cNvSpPr txBox="1"/>
            <p:nvPr/>
          </p:nvSpPr>
          <p:spPr>
            <a:xfrm>
              <a:off x="3773390" y="37526294"/>
              <a:ext cx="2764790" cy="156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i="1"/>
                <a:t>First stable </a:t>
              </a:r>
              <a:r>
                <a:rPr lang="en-US" sz="500" i="1" baseline="30000"/>
                <a:t>6</a:t>
              </a:r>
              <a:r>
                <a:rPr lang="en-US" sz="500" i="1"/>
                <a:t>Li-doped PSD scintillators developed at LLNL. </a:t>
              </a:r>
            </a:p>
            <a:p>
              <a:r>
                <a:rPr lang="en-US" sz="500" i="1">
                  <a:highlight>
                    <a:srgbClr val="FFFF00"/>
                  </a:highlight>
                  <a:hlinkClick r:id="rId13"/>
                </a:rPr>
                <a:t>Zaitseva et al. NIM A729</a:t>
              </a:r>
              <a:r>
                <a:rPr lang="en-US" sz="500" i="1">
                  <a:highlight>
                    <a:srgbClr val="FFFF00"/>
                  </a:highlight>
                </a:rPr>
                <a:t>.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D53ACA0B-2CDD-A66D-C131-1DB83A84C1DB}"/>
                </a:ext>
              </a:extLst>
            </p:cNvPr>
            <p:cNvSpPr txBox="1"/>
            <p:nvPr/>
          </p:nvSpPr>
          <p:spPr>
            <a:xfrm>
              <a:off x="6564314" y="37574322"/>
              <a:ext cx="2742920" cy="15683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500" i="1">
                  <a:cs typeface="Calibri"/>
                </a:rPr>
                <a:t>R&amp;D: stability, formulation, doping level, PPO level, etc.</a:t>
              </a:r>
            </a:p>
            <a:p>
              <a:r>
                <a:rPr lang="en-US" sz="500" i="1" err="1">
                  <a:highlight>
                    <a:srgbClr val="FFFF00"/>
                  </a:highlight>
                  <a:cs typeface="Calibri"/>
                  <a:hlinkClick r:id="rId14"/>
                </a:rPr>
                <a:t>Mabe</a:t>
              </a:r>
              <a:r>
                <a:rPr lang="en-US" sz="500" i="1">
                  <a:highlight>
                    <a:srgbClr val="FFFF00"/>
                  </a:highlight>
                  <a:cs typeface="Calibri"/>
                  <a:hlinkClick r:id="rId14"/>
                </a:rPr>
                <a:t> et al. NIM A806.</a:t>
              </a:r>
              <a:endParaRPr lang="en-US" sz="500" i="1">
                <a:highlight>
                  <a:srgbClr val="FFFF00"/>
                </a:highlight>
                <a:cs typeface="Calibri"/>
              </a:endParaRP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11A26BAD-F61B-DF2E-A9D4-2DC6A093DF66}"/>
                </a:ext>
              </a:extLst>
            </p:cNvPr>
            <p:cNvSpPr txBox="1"/>
            <p:nvPr/>
          </p:nvSpPr>
          <p:spPr>
            <a:xfrm>
              <a:off x="14926444" y="37599170"/>
              <a:ext cx="4154336" cy="19418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500" i="1">
                  <a:cs typeface="Calibri"/>
                </a:rPr>
                <a:t>SANDD: LLNL Exploratory Research to study feasibility of 10-liter detector and PSD with </a:t>
              </a:r>
              <a:r>
                <a:rPr lang="en-US" sz="500" i="1" err="1">
                  <a:cs typeface="Calibri"/>
                </a:rPr>
                <a:t>SiPM</a:t>
              </a:r>
              <a:r>
                <a:rPr lang="en-US" sz="500" i="1">
                  <a:cs typeface="Calibri"/>
                </a:rPr>
                <a:t>-array readout</a:t>
              </a:r>
            </a:p>
            <a:p>
              <a:r>
                <a:rPr lang="en-US" sz="500" i="1">
                  <a:highlight>
                    <a:srgbClr val="FFFF00"/>
                  </a:highlight>
                  <a:cs typeface="Calibri"/>
                  <a:hlinkClick r:id="rId15"/>
                </a:rPr>
                <a:t>Sutanto et al. NIM A1006.</a:t>
              </a:r>
              <a:endParaRPr lang="en-US" sz="500" i="1">
                <a:highlight>
                  <a:srgbClr val="FFFF00"/>
                </a:highlight>
                <a:cs typeface="Calibri"/>
              </a:endParaRPr>
            </a:p>
          </p:txBody>
        </p:sp>
        <p:pic>
          <p:nvPicPr>
            <p:cNvPr id="358" name="Picture 357">
              <a:extLst>
                <a:ext uri="{FF2B5EF4-FFF2-40B4-BE49-F238E27FC236}">
                  <a16:creationId xmlns:a16="http://schemas.microsoft.com/office/drawing/2014/main" id="{20054559-7957-5E18-D9B4-E76218D1F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68077" y="36201391"/>
              <a:ext cx="1644693" cy="1291397"/>
            </a:xfrm>
            <a:prstGeom prst="rect">
              <a:avLst/>
            </a:prstGeom>
          </p:spPr>
        </p:pic>
        <p:cxnSp>
          <p:nvCxnSpPr>
            <p:cNvPr id="359" name="Elbow Connector 358">
              <a:extLst>
                <a:ext uri="{FF2B5EF4-FFF2-40B4-BE49-F238E27FC236}">
                  <a16:creationId xmlns:a16="http://schemas.microsoft.com/office/drawing/2014/main" id="{578813C9-9441-08AD-085D-09D377AD998A}"/>
                </a:ext>
              </a:extLst>
            </p:cNvPr>
            <p:cNvCxnSpPr>
              <a:cxnSpLocks/>
              <a:endCxn id="356" idx="1"/>
            </p:cNvCxnSpPr>
            <p:nvPr/>
          </p:nvCxnSpPr>
          <p:spPr>
            <a:xfrm rot="16200000" flipH="1">
              <a:off x="13341890" y="36985527"/>
              <a:ext cx="2700100" cy="469008"/>
            </a:xfrm>
            <a:prstGeom prst="bentConnector2">
              <a:avLst/>
            </a:prstGeom>
            <a:ln w="19050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172721F6-E7F4-359D-21C1-57238E001400}"/>
                </a:ext>
              </a:extLst>
            </p:cNvPr>
            <p:cNvSpPr txBox="1"/>
            <p:nvPr/>
          </p:nvSpPr>
          <p:spPr>
            <a:xfrm>
              <a:off x="18847260" y="38543175"/>
              <a:ext cx="3425078" cy="8215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500" i="1" dirty="0">
                  <a:highlight>
                    <a:srgbClr val="FFFF00"/>
                  </a:highlight>
                  <a:cs typeface="Calibri"/>
                  <a:hlinkClick r:id="rId17"/>
                </a:rPr>
                <a:t>Ford et al. NIM A1050.</a:t>
              </a:r>
              <a:endParaRPr lang="en-US" sz="500" i="1" dirty="0">
                <a:highlight>
                  <a:srgbClr val="FFFF00"/>
                </a:highlight>
                <a:cs typeface="Calibri"/>
              </a:endParaRPr>
            </a:p>
          </p:txBody>
        </p:sp>
        <p:cxnSp>
          <p:nvCxnSpPr>
            <p:cNvPr id="361" name="Elbow Connector 360">
              <a:extLst>
                <a:ext uri="{FF2B5EF4-FFF2-40B4-BE49-F238E27FC236}">
                  <a16:creationId xmlns:a16="http://schemas.microsoft.com/office/drawing/2014/main" id="{A9E59304-041D-8C32-7694-97BCD574394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8160857" y="36777176"/>
              <a:ext cx="2322003" cy="384968"/>
            </a:xfrm>
            <a:prstGeom prst="bentConnector3">
              <a:avLst>
                <a:gd name="adj1" fmla="val 36604"/>
              </a:avLst>
            </a:prstGeom>
            <a:ln w="19050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EAAE0B17-B6F7-0A28-A488-27B756113E28}"/>
                </a:ext>
              </a:extLst>
            </p:cNvPr>
            <p:cNvGrpSpPr/>
            <p:nvPr/>
          </p:nvGrpSpPr>
          <p:grpSpPr>
            <a:xfrm>
              <a:off x="26206971" y="36215721"/>
              <a:ext cx="2578356" cy="3193014"/>
              <a:chOff x="26026917" y="35425496"/>
              <a:chExt cx="2578356" cy="3193014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0B3E19CE-69D2-9AC8-BF6C-FD0BC0A77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26917" y="35425496"/>
                <a:ext cx="2578356" cy="1933767"/>
              </a:xfrm>
              <a:prstGeom prst="rect">
                <a:avLst/>
              </a:prstGeom>
              <a:effectLst>
                <a:outerShdw blurRad="50800" dist="50800" dir="7200000" algn="ctr" rotWithShape="0">
                  <a:srgbClr val="000000">
                    <a:alpha val="43137"/>
                  </a:srgbClr>
                </a:outerShdw>
              </a:effectLst>
            </p:spPr>
          </p:pic>
          <p:sp>
            <p:nvSpPr>
              <p:cNvPr id="378" name="TextBox 377">
                <a:extLst>
                  <a:ext uri="{FF2B5EF4-FFF2-40B4-BE49-F238E27FC236}">
                    <a16:creationId xmlns:a16="http://schemas.microsoft.com/office/drawing/2014/main" id="{33F1D966-6FA9-D77C-7CB1-4C65704F19CD}"/>
                  </a:ext>
                </a:extLst>
              </p:cNvPr>
              <p:cNvSpPr txBox="1"/>
              <p:nvPr/>
            </p:nvSpPr>
            <p:spPr>
              <a:xfrm>
                <a:off x="26092625" y="37423544"/>
                <a:ext cx="2459012" cy="119496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500" i="1">
                    <a:cs typeface="Calibri"/>
                  </a:rPr>
                  <a:t>Arrival of new material for MAD 2D</a:t>
                </a:r>
              </a:p>
            </p:txBody>
          </p:sp>
        </p:grpSp>
        <p:pic>
          <p:nvPicPr>
            <p:cNvPr id="363" name="Picture 362">
              <a:extLst>
                <a:ext uri="{FF2B5EF4-FFF2-40B4-BE49-F238E27FC236}">
                  <a16:creationId xmlns:a16="http://schemas.microsoft.com/office/drawing/2014/main" id="{1B98020A-6C7A-260D-2F5C-20E3CF0FC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0729" y="36223095"/>
              <a:ext cx="3669379" cy="1828703"/>
            </a:xfrm>
            <a:prstGeom prst="rect">
              <a:avLst/>
            </a:prstGeom>
          </p:spPr>
        </p:pic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87BE52D1-448A-4182-58BC-217B7B9513DB}"/>
                </a:ext>
              </a:extLst>
            </p:cNvPr>
            <p:cNvSpPr txBox="1"/>
            <p:nvPr/>
          </p:nvSpPr>
          <p:spPr>
            <a:xfrm>
              <a:off x="21753836" y="38212385"/>
              <a:ext cx="5414981" cy="11949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500" i="1">
                  <a:cs typeface="Calibri"/>
                </a:rPr>
                <a:t>Material scaling at Eljen: EJ-299-50.</a:t>
              </a:r>
            </a:p>
            <a:p>
              <a:r>
                <a:rPr lang="en-US" sz="500" i="1">
                  <a:highlight>
                    <a:srgbClr val="FFFF00"/>
                  </a:highlight>
                  <a:cs typeface="Calibri"/>
                  <a:hlinkClick r:id="rId20"/>
                </a:rPr>
                <a:t>Roca et al. arxiv:2405.19573.</a:t>
              </a:r>
              <a:endParaRPr lang="en-US" sz="500" i="1">
                <a:highlight>
                  <a:srgbClr val="FFFF00"/>
                </a:highlight>
                <a:cs typeface="Calibri"/>
              </a:endParaRPr>
            </a:p>
          </p:txBody>
        </p:sp>
        <p:cxnSp>
          <p:nvCxnSpPr>
            <p:cNvPr id="365" name="Elbow Connector 364">
              <a:extLst>
                <a:ext uri="{FF2B5EF4-FFF2-40B4-BE49-F238E27FC236}">
                  <a16:creationId xmlns:a16="http://schemas.microsoft.com/office/drawing/2014/main" id="{A87B257A-6BDD-D6FD-ADD6-405D67794E91}"/>
                </a:ext>
              </a:extLst>
            </p:cNvPr>
            <p:cNvCxnSpPr>
              <a:cxnSpLocks/>
              <a:endCxn id="355" idx="1"/>
            </p:cNvCxnSpPr>
            <p:nvPr/>
          </p:nvCxnSpPr>
          <p:spPr>
            <a:xfrm rot="10800000" flipV="1">
              <a:off x="6564314" y="35933782"/>
              <a:ext cx="1401893" cy="2424738"/>
            </a:xfrm>
            <a:prstGeom prst="bentConnector3">
              <a:avLst>
                <a:gd name="adj1" fmla="val 142224"/>
              </a:avLst>
            </a:prstGeom>
            <a:ln w="19050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6" name="Picture 2">
              <a:extLst>
                <a:ext uri="{FF2B5EF4-FFF2-40B4-BE49-F238E27FC236}">
                  <a16:creationId xmlns:a16="http://schemas.microsoft.com/office/drawing/2014/main" id="{8663EE74-CD62-2878-D9A6-1114846D7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585" y="36287310"/>
              <a:ext cx="897361" cy="519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4">
              <a:extLst>
                <a:ext uri="{FF2B5EF4-FFF2-40B4-BE49-F238E27FC236}">
                  <a16:creationId xmlns:a16="http://schemas.microsoft.com/office/drawing/2014/main" id="{F04C6C4C-9F56-3F23-E575-AC6935900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419" y="36839876"/>
              <a:ext cx="1157694" cy="77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575591B3-D0DA-3C3E-825D-CA3927E48E33}"/>
                </a:ext>
              </a:extLst>
            </p:cNvPr>
            <p:cNvSpPr txBox="1"/>
            <p:nvPr/>
          </p:nvSpPr>
          <p:spPr>
            <a:xfrm>
              <a:off x="582679" y="37564829"/>
              <a:ext cx="2988486" cy="194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i="1"/>
                <a:t>Plastic scintillators with efficient neutron/gamma pulse shape discrimination. </a:t>
              </a:r>
            </a:p>
            <a:p>
              <a:r>
                <a:rPr lang="en-US" sz="500" i="1">
                  <a:highlight>
                    <a:srgbClr val="FFFF00"/>
                  </a:highlight>
                  <a:hlinkClick r:id="rId23"/>
                </a:rPr>
                <a:t>Zaitseva et al. NIM A668.</a:t>
              </a:r>
              <a:endParaRPr lang="en-US" sz="500" i="1">
                <a:highlight>
                  <a:srgbClr val="FFFF00"/>
                </a:highlight>
              </a:endParaRPr>
            </a:p>
          </p:txBody>
        </p:sp>
        <p:pic>
          <p:nvPicPr>
            <p:cNvPr id="369" name="Picture 6">
              <a:extLst>
                <a:ext uri="{FF2B5EF4-FFF2-40B4-BE49-F238E27FC236}">
                  <a16:creationId xmlns:a16="http://schemas.microsoft.com/office/drawing/2014/main" id="{C159FDBE-D479-86C1-9D5B-99C0FC6B1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15" y="36127495"/>
              <a:ext cx="2420015" cy="140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0" name="Elbow Connector 369">
              <a:extLst>
                <a:ext uri="{FF2B5EF4-FFF2-40B4-BE49-F238E27FC236}">
                  <a16:creationId xmlns:a16="http://schemas.microsoft.com/office/drawing/2014/main" id="{017AB596-2ACB-5F11-429F-687F9A73A140}"/>
                </a:ext>
              </a:extLst>
            </p:cNvPr>
            <p:cNvCxnSpPr>
              <a:cxnSpLocks/>
              <a:endCxn id="368" idx="1"/>
            </p:cNvCxnSpPr>
            <p:nvPr/>
          </p:nvCxnSpPr>
          <p:spPr>
            <a:xfrm rot="5400000">
              <a:off x="-177691" y="36670656"/>
              <a:ext cx="2625453" cy="1104710"/>
            </a:xfrm>
            <a:prstGeom prst="bentConnector4">
              <a:avLst>
                <a:gd name="adj1" fmla="val 31510"/>
                <a:gd name="adj2" fmla="val 153582"/>
              </a:avLst>
            </a:prstGeom>
            <a:ln w="19050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1" name="Picture 370">
              <a:extLst>
                <a:ext uri="{FF2B5EF4-FFF2-40B4-BE49-F238E27FC236}">
                  <a16:creationId xmlns:a16="http://schemas.microsoft.com/office/drawing/2014/main" id="{BFCB451D-E2FA-C60B-9426-F2DABE85B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6750" y="36990074"/>
              <a:ext cx="2266552" cy="491518"/>
            </a:xfrm>
            <a:prstGeom prst="rect">
              <a:avLst/>
            </a:prstGeom>
          </p:spPr>
        </p:pic>
        <p:pic>
          <p:nvPicPr>
            <p:cNvPr id="372" name="Picture 371">
              <a:extLst>
                <a:ext uri="{FF2B5EF4-FFF2-40B4-BE49-F238E27FC236}">
                  <a16:creationId xmlns:a16="http://schemas.microsoft.com/office/drawing/2014/main" id="{F74A36C6-1806-9B6D-6934-A66F7536D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55172" y="36394090"/>
              <a:ext cx="2412360" cy="1185058"/>
            </a:xfrm>
            <a:prstGeom prst="rect">
              <a:avLst/>
            </a:prstGeom>
          </p:spPr>
        </p:pic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79294EC3-3784-6F8F-3F6D-4609A7C09ED0}"/>
                </a:ext>
              </a:extLst>
            </p:cNvPr>
            <p:cNvSpPr txBox="1"/>
            <p:nvPr/>
          </p:nvSpPr>
          <p:spPr>
            <a:xfrm>
              <a:off x="11954662" y="37704548"/>
              <a:ext cx="2526080" cy="15683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500" i="1">
                  <a:cs typeface="Calibri"/>
                </a:rPr>
                <a:t>SANDD: </a:t>
              </a:r>
              <a:r>
                <a:rPr lang="en-US" sz="500" i="1" err="1">
                  <a:cs typeface="Calibri"/>
                </a:rPr>
                <a:t>SiPM</a:t>
              </a:r>
              <a:r>
                <a:rPr lang="en-US" sz="500" i="1">
                  <a:cs typeface="Calibri"/>
                </a:rPr>
                <a:t>-array readout and PSD</a:t>
              </a:r>
            </a:p>
            <a:p>
              <a:r>
                <a:rPr lang="en-US" sz="500" i="1">
                  <a:highlight>
                    <a:srgbClr val="FFFF00"/>
                  </a:highlight>
                  <a:cs typeface="Calibri"/>
                  <a:hlinkClick r:id="rId27"/>
                </a:rPr>
                <a:t>Li et al. NIM A942.</a:t>
              </a:r>
              <a:endParaRPr lang="en-US" sz="500" i="1">
                <a:highlight>
                  <a:srgbClr val="FFFF00"/>
                </a:highlight>
                <a:cs typeface="Calibri"/>
              </a:endParaRPr>
            </a:p>
          </p:txBody>
        </p:sp>
        <p:cxnSp>
          <p:nvCxnSpPr>
            <p:cNvPr id="374" name="Elbow Connector 373">
              <a:extLst>
                <a:ext uri="{FF2B5EF4-FFF2-40B4-BE49-F238E27FC236}">
                  <a16:creationId xmlns:a16="http://schemas.microsoft.com/office/drawing/2014/main" id="{8A76F45B-FBF4-A3BD-440A-7EF1D8CBBC9A}"/>
                </a:ext>
              </a:extLst>
            </p:cNvPr>
            <p:cNvCxnSpPr>
              <a:cxnSpLocks/>
              <a:endCxn id="373" idx="1"/>
            </p:cNvCxnSpPr>
            <p:nvPr/>
          </p:nvCxnSpPr>
          <p:spPr>
            <a:xfrm rot="16200000" flipH="1">
              <a:off x="10584870" y="37118950"/>
              <a:ext cx="2590704" cy="148884"/>
            </a:xfrm>
            <a:prstGeom prst="bentConnector2">
              <a:avLst/>
            </a:prstGeom>
            <a:ln w="19050">
              <a:solidFill>
                <a:srgbClr val="FF0000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3A85453F-F79E-F17F-EAD3-D8DBE7D49981}"/>
                </a:ext>
              </a:extLst>
            </p:cNvPr>
            <p:cNvSpPr txBox="1"/>
            <p:nvPr/>
          </p:nvSpPr>
          <p:spPr>
            <a:xfrm>
              <a:off x="9229501" y="37888801"/>
              <a:ext cx="2712334" cy="15683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500" i="1">
                  <a:cs typeface="Calibri"/>
                </a:rPr>
                <a:t>1</a:t>
              </a:r>
              <a:r>
                <a:rPr lang="en-US" sz="500" i="1" baseline="30000">
                  <a:cs typeface="Calibri"/>
                </a:rPr>
                <a:t>st</a:t>
              </a:r>
              <a:r>
                <a:rPr lang="en-US" sz="500" i="1">
                  <a:cs typeface="Calibri"/>
                </a:rPr>
                <a:t> successful casting of </a:t>
              </a:r>
              <a:r>
                <a:rPr lang="en-US" sz="500" i="1" baseline="30000">
                  <a:cs typeface="Calibri"/>
                </a:rPr>
                <a:t>6</a:t>
              </a:r>
              <a:r>
                <a:rPr lang="en-US" sz="500" i="1">
                  <a:cs typeface="Calibri"/>
                </a:rPr>
                <a:t>Li PSD at ~1-liter scale.</a:t>
              </a:r>
            </a:p>
            <a:p>
              <a:r>
                <a:rPr lang="en-US" sz="500" i="1" err="1">
                  <a:highlight>
                    <a:srgbClr val="FFFF00"/>
                  </a:highlight>
                  <a:cs typeface="Calibri"/>
                  <a:hlinkClick r:id="rId28"/>
                </a:rPr>
                <a:t>Mabe</a:t>
              </a:r>
              <a:r>
                <a:rPr lang="en-US" sz="500" i="1">
                  <a:highlight>
                    <a:srgbClr val="FFFF00"/>
                  </a:highlight>
                  <a:cs typeface="Calibri"/>
                  <a:hlinkClick r:id="rId28"/>
                </a:rPr>
                <a:t> et al. AAP 2018.</a:t>
              </a:r>
              <a:endParaRPr lang="en-US" sz="500" i="1">
                <a:highlight>
                  <a:srgbClr val="FFFF00"/>
                </a:highlight>
                <a:cs typeface="Calibri"/>
              </a:endParaRPr>
            </a:p>
          </p:txBody>
        </p:sp>
        <p:pic>
          <p:nvPicPr>
            <p:cNvPr id="376" name="Picture 375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4F8A44CA-D03C-40AF-00CD-6FAE8FB78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46769" y="36237422"/>
              <a:ext cx="2126059" cy="15403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7AB6C8-4D50-9400-0FA4-549A3E89B0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736" y="4571293"/>
            <a:ext cx="930397" cy="431647"/>
          </a:xfrm>
          <a:prstGeom prst="rect">
            <a:avLst/>
          </a:prstGeom>
        </p:spPr>
      </p:pic>
      <p:sp>
        <p:nvSpPr>
          <p:cNvPr id="379" name="TextBox 378">
            <a:extLst>
              <a:ext uri="{FF2B5EF4-FFF2-40B4-BE49-F238E27FC236}">
                <a16:creationId xmlns:a16="http://schemas.microsoft.com/office/drawing/2014/main" id="{3D38948E-BD6E-6D3B-BBE6-514B5ACE8ED9}"/>
              </a:ext>
            </a:extLst>
          </p:cNvPr>
          <p:cNvSpPr txBox="1"/>
          <p:nvPr/>
        </p:nvSpPr>
        <p:spPr>
          <a:xfrm>
            <a:off x="645118" y="50508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E3F71106-907C-9FC5-D0C1-9EC9D5FE6825}"/>
              </a:ext>
            </a:extLst>
          </p:cNvPr>
          <p:cNvSpPr txBox="1"/>
          <p:nvPr/>
        </p:nvSpPr>
        <p:spPr>
          <a:xfrm>
            <a:off x="1323509" y="50508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2FC49B11-07AC-69AD-DB5C-D22804ED62FA}"/>
              </a:ext>
            </a:extLst>
          </p:cNvPr>
          <p:cNvSpPr txBox="1"/>
          <p:nvPr/>
        </p:nvSpPr>
        <p:spPr>
          <a:xfrm>
            <a:off x="3051133" y="50508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BCCB5A8-4A59-4D37-42E1-4BA15F1BD33B}"/>
              </a:ext>
            </a:extLst>
          </p:cNvPr>
          <p:cNvSpPr txBox="1"/>
          <p:nvPr/>
        </p:nvSpPr>
        <p:spPr>
          <a:xfrm>
            <a:off x="4512584" y="50508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BA0CF955-7CEB-C360-9AF8-28D79A03ADF3}"/>
              </a:ext>
            </a:extLst>
          </p:cNvPr>
          <p:cNvSpPr txBox="1"/>
          <p:nvPr/>
        </p:nvSpPr>
        <p:spPr>
          <a:xfrm>
            <a:off x="5573669" y="505081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313447D8-C9B9-0CCA-E570-39B49C5CB538}"/>
              </a:ext>
            </a:extLst>
          </p:cNvPr>
          <p:cNvSpPr txBox="1"/>
          <p:nvPr/>
        </p:nvSpPr>
        <p:spPr>
          <a:xfrm>
            <a:off x="7393025" y="504163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AAD9067F-81EB-4DCA-4A5E-0B16AD674555}"/>
              </a:ext>
            </a:extLst>
          </p:cNvPr>
          <p:cNvSpPr txBox="1"/>
          <p:nvPr/>
        </p:nvSpPr>
        <p:spPr>
          <a:xfrm>
            <a:off x="9108677" y="5062279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2024-present</a:t>
            </a:r>
          </a:p>
        </p:txBody>
      </p:sp>
    </p:spTree>
    <p:extLst>
      <p:ext uri="{BB962C8B-B14F-4D97-AF65-F5344CB8AC3E}">
        <p14:creationId xmlns:p14="http://schemas.microsoft.com/office/powerpoint/2010/main" val="278494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F496F31F-A4C1-DF6F-8122-7305D61D8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353616" y="3340182"/>
            <a:ext cx="4021650" cy="2368379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F24A950C-EF99-C549-AC79-06629676BA81}"/>
              </a:ext>
            </a:extLst>
          </p:cNvPr>
          <p:cNvSpPr txBox="1"/>
          <p:nvPr/>
        </p:nvSpPr>
        <p:spPr>
          <a:xfrm>
            <a:off x="8528366" y="3662794"/>
            <a:ext cx="2043726" cy="230832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50800" dir="72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accent6"/>
                </a:solidFill>
              </a:rPr>
              <a:t>thermal neutrons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533927-8C24-1C4B-B883-DA58313B5ACB}"/>
              </a:ext>
            </a:extLst>
          </p:cNvPr>
          <p:cNvSpPr/>
          <p:nvPr/>
        </p:nvSpPr>
        <p:spPr>
          <a:xfrm>
            <a:off x="8261599" y="4083073"/>
            <a:ext cx="276404" cy="63627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  <a:effectLst>
            <a:outerShdw blurRad="50800" dist="50800" dir="7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401B8F-F19F-B540-A4D5-604BF211A966}"/>
              </a:ext>
            </a:extLst>
          </p:cNvPr>
          <p:cNvSpPr/>
          <p:nvPr/>
        </p:nvSpPr>
        <p:spPr>
          <a:xfrm rot="5400000">
            <a:off x="9450214" y="3566144"/>
            <a:ext cx="202197" cy="250861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>
            <a:outerShdw blurRad="50800" sx="1000" sy="1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EA73F3-4A05-9949-BDC8-D186AF13359C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528366" y="3893626"/>
            <a:ext cx="1021863" cy="28709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  <a:effectLst>
            <a:outerShdw blurRad="50800" dist="50800" dir="72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9">
            <a:extLst>
              <a:ext uri="{FF2B5EF4-FFF2-40B4-BE49-F238E27FC236}">
                <a16:creationId xmlns:a16="http://schemas.microsoft.com/office/drawing/2014/main" id="{4E654645-20D8-5444-935B-458A03BD19BA}"/>
              </a:ext>
            </a:extLst>
          </p:cNvPr>
          <p:cNvSpPr txBox="1"/>
          <p:nvPr/>
        </p:nvSpPr>
        <p:spPr>
          <a:xfrm>
            <a:off x="8216413" y="3381827"/>
            <a:ext cx="2449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/>
              <a:t>[data with </a:t>
            </a:r>
            <a:r>
              <a:rPr lang="en-US" sz="900" baseline="30000" dirty="0"/>
              <a:t>252</a:t>
            </a:r>
            <a:r>
              <a:rPr lang="en-US" sz="900" dirty="0"/>
              <a:t>Cf source]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B118B3-EB65-C18C-CFF5-4013D0F41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First system </a:t>
            </a:r>
            <a:r>
              <a:rPr lang="en-US" dirty="0"/>
              <a:t>to </a:t>
            </a:r>
            <a:r>
              <a:rPr lang="en-US"/>
              <a:t>show PSD in segmented fully instrumented detector with </a:t>
            </a:r>
            <a:r>
              <a:rPr lang="en-US" err="1"/>
              <a:t>SiPM</a:t>
            </a:r>
            <a:r>
              <a:rPr lang="en-US"/>
              <a:t> arrays (128 channels)</a:t>
            </a:r>
            <a:endParaRPr lang="en-US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9B5BB6E-F230-2F3D-63BB-1A02B628B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732" y="4620584"/>
            <a:ext cx="1637243" cy="122793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D58103-2E3C-672A-1CF1-0F62DD60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5" y="324328"/>
            <a:ext cx="10614329" cy="1025721"/>
          </a:xfrm>
        </p:spPr>
        <p:txBody>
          <a:bodyPr/>
          <a:lstStyle/>
          <a:p>
            <a:r>
              <a:rPr lang="en-US"/>
              <a:t>Starting small: Feasibility of using </a:t>
            </a:r>
            <a:r>
              <a:rPr lang="en-US" err="1"/>
              <a:t>SiPM</a:t>
            </a:r>
            <a:r>
              <a:rPr lang="en-US"/>
              <a:t> arrays</a:t>
            </a:r>
            <a:br>
              <a:rPr lang="en-US"/>
            </a:br>
            <a:r>
              <a:rPr lang="en-US" dirty="0"/>
              <a:t>SANDD/</a:t>
            </a:r>
            <a:r>
              <a:rPr lang="en-US" dirty="0" err="1"/>
              <a:t>iSANDD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7DF18-67AF-8B41-2B2A-550A3B6F0A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015" y="890791"/>
            <a:ext cx="1808349" cy="1573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83825-DDF4-289C-6886-BA5B86F28AA2}"/>
              </a:ext>
            </a:extLst>
          </p:cNvPr>
          <p:cNvSpPr txBox="1"/>
          <p:nvPr/>
        </p:nvSpPr>
        <p:spPr>
          <a:xfrm>
            <a:off x="3121232" y="6379009"/>
            <a:ext cx="85155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u="sng" dirty="0">
                <a:solidFill>
                  <a:schemeClr val="accent1"/>
                </a:solidFill>
                <a:hlinkClick r:id="rId5"/>
              </a:rPr>
              <a:t>Nucl.Instrum.Meth.A 942 (2019) 162334</a:t>
            </a:r>
            <a:endParaRPr lang="en-US" sz="1100" u="sng" dirty="0">
              <a:solidFill>
                <a:schemeClr val="accent1"/>
              </a:solidFill>
              <a:hlinkClick r:id="rId6"/>
            </a:endParaRPr>
          </a:p>
          <a:p>
            <a:pPr algn="r"/>
            <a:r>
              <a:rPr lang="en-US" sz="1100" u="sng" dirty="0" err="1">
                <a:solidFill>
                  <a:schemeClr val="accent1"/>
                </a:solidFill>
              </a:rPr>
              <a:t>Nucl.Instrum.Meth.A</a:t>
            </a:r>
            <a:r>
              <a:rPr lang="en-US" sz="1100" u="sng" dirty="0">
                <a:solidFill>
                  <a:schemeClr val="accent1"/>
                </a:solidFill>
              </a:rPr>
              <a:t> 1006 (2021) 165409</a:t>
            </a:r>
            <a:endParaRPr lang="en-US" sz="1100" dirty="0"/>
          </a:p>
          <a:p>
            <a:pPr algn="r"/>
            <a:endParaRPr lang="en-US" sz="1100" dirty="0">
              <a:solidFill>
                <a:schemeClr val="accent1"/>
              </a:solidFill>
            </a:endParaRPr>
          </a:p>
          <a:p>
            <a:pPr algn="r"/>
            <a:r>
              <a:rPr lang="en-US" sz="11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0904B-6D46-AFA1-77AA-3A4D26CE2E02}"/>
              </a:ext>
            </a:extLst>
          </p:cNvPr>
          <p:cNvSpPr txBox="1"/>
          <p:nvPr/>
        </p:nvSpPr>
        <p:spPr>
          <a:xfrm>
            <a:off x="6814990" y="2636419"/>
            <a:ext cx="2766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Central module of SANDD</a:t>
            </a:r>
          </a:p>
          <a:p>
            <a:pPr algn="ctr"/>
            <a:r>
              <a:rPr lang="en-US" dirty="0"/>
              <a:t>64 bars with </a:t>
            </a:r>
            <a:r>
              <a:rPr lang="en-US" dirty="0" err="1"/>
              <a:t>SiPM</a:t>
            </a:r>
            <a:r>
              <a:rPr lang="en-US" dirty="0"/>
              <a:t> arrays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5CA48-DE1D-949D-EBED-C15D52E2C9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028" y="3273180"/>
            <a:ext cx="3122909" cy="146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64B5AC-5553-6C0F-1075-7B5D23ACC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3" y="2150263"/>
            <a:ext cx="2479196" cy="2479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8DE5CE-D7F1-674A-E852-FFE12D7AB4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909" y="1402083"/>
            <a:ext cx="1456366" cy="1607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255B15-05DA-2B99-E093-587B52F3F5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028" y="1367682"/>
            <a:ext cx="2909567" cy="1650202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57B4C15B-3859-FF53-B870-2EB29F313B7E}"/>
              </a:ext>
            </a:extLst>
          </p:cNvPr>
          <p:cNvSpPr/>
          <p:nvPr/>
        </p:nvSpPr>
        <p:spPr>
          <a:xfrm>
            <a:off x="5555437" y="2950882"/>
            <a:ext cx="1127051" cy="532957"/>
          </a:xfrm>
          <a:prstGeom prst="rightArrow">
            <a:avLst/>
          </a:prstGeom>
          <a:solidFill>
            <a:srgbClr val="FF0000"/>
          </a:solidFill>
          <a:effectLst>
            <a:outerShdw blurRad="50800" dist="50800" dir="71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834205-471B-2DF9-ADD5-B7AEA76CCD17}"/>
              </a:ext>
            </a:extLst>
          </p:cNvPr>
          <p:cNvSpPr txBox="1"/>
          <p:nvPr/>
        </p:nvSpPr>
        <p:spPr>
          <a:xfrm>
            <a:off x="8734672" y="4654056"/>
            <a:ext cx="1631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 gamma-rays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CB63BA-7082-B442-1ED0-AC5B0171DFAA}"/>
              </a:ext>
            </a:extLst>
          </p:cNvPr>
          <p:cNvSpPr/>
          <p:nvPr/>
        </p:nvSpPr>
        <p:spPr>
          <a:xfrm rot="5400000">
            <a:off x="9375148" y="3050590"/>
            <a:ext cx="320914" cy="2857268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>
            <a:outerShdw blurRad="50800" sx="1000" sy="1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B9E713-5132-B482-1B84-9A524FC220A6}"/>
              </a:ext>
            </a:extLst>
          </p:cNvPr>
          <p:cNvSpPr txBox="1"/>
          <p:nvPr/>
        </p:nvSpPr>
        <p:spPr>
          <a:xfrm>
            <a:off x="8692631" y="4332161"/>
            <a:ext cx="163111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</a:rPr>
              <a:t>fast neutrons</a:t>
            </a:r>
          </a:p>
        </p:txBody>
      </p:sp>
    </p:spTree>
    <p:extLst>
      <p:ext uri="{BB962C8B-B14F-4D97-AF65-F5344CB8AC3E}">
        <p14:creationId xmlns:p14="http://schemas.microsoft.com/office/powerpoint/2010/main" val="1025883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13EE13-B9A9-3F42-50D8-992ED0ED9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Neutron imaging shows promise but the</a:t>
            </a:r>
            <a:r>
              <a:rPr lang="en-US" dirty="0"/>
              <a:t> PSD in QT extraction readout is inferior to full-waveform readouts.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7F70C2-2ED2-5526-0108-2C477317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compact electronics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8FBDF-10EC-15A7-65CB-C48048A95284}"/>
              </a:ext>
            </a:extLst>
          </p:cNvPr>
          <p:cNvSpPr txBox="1"/>
          <p:nvPr/>
        </p:nvSpPr>
        <p:spPr>
          <a:xfrm>
            <a:off x="3121232" y="6379009"/>
            <a:ext cx="851559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hlinkClick r:id="rId2"/>
              </a:rPr>
              <a:t>Nucl.Instrum.Meth.A</a:t>
            </a:r>
            <a:r>
              <a:rPr lang="en-US" sz="1100" dirty="0">
                <a:hlinkClick r:id="rId2"/>
              </a:rPr>
              <a:t> 1046 (2023) 167624</a:t>
            </a:r>
            <a:endParaRPr lang="en-US" sz="1100" u="sng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>
                <a:hlinkClick r:id="rId3"/>
              </a:rPr>
              <a:t>Nucl.Instrum.Meth.A</a:t>
            </a:r>
            <a:r>
              <a:rPr lang="en-US" sz="1100" dirty="0">
                <a:hlinkClick r:id="rId3"/>
              </a:rPr>
              <a:t> 1057 (2023) 168699</a:t>
            </a:r>
            <a:endParaRPr lang="en-US" sz="1100" dirty="0"/>
          </a:p>
          <a:p>
            <a:pPr algn="r"/>
            <a:endParaRPr lang="en-US" sz="1100" u="sng" dirty="0">
              <a:solidFill>
                <a:schemeClr val="accent1"/>
              </a:solidFill>
            </a:endParaRPr>
          </a:p>
          <a:p>
            <a:pPr algn="r"/>
            <a:endParaRPr lang="en-US" sz="1100" dirty="0">
              <a:solidFill>
                <a:schemeClr val="accent1"/>
              </a:solidFill>
            </a:endParaRPr>
          </a:p>
          <a:p>
            <a:pPr algn="r"/>
            <a:r>
              <a:rPr lang="en-US" sz="11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6AA67-4655-A42B-9992-902FE91C2F0E}"/>
              </a:ext>
            </a:extLst>
          </p:cNvPr>
          <p:cNvSpPr txBox="1"/>
          <p:nvPr/>
        </p:nvSpPr>
        <p:spPr>
          <a:xfrm>
            <a:off x="3196388" y="5231526"/>
            <a:ext cx="389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PET-scanner </a:t>
            </a:r>
            <a:r>
              <a:rPr lang="en-US" sz="1200" b="1" dirty="0"/>
              <a:t>256-channel</a:t>
            </a:r>
            <a:r>
              <a:rPr lang="en-US" sz="1200" dirty="0"/>
              <a:t> </a:t>
            </a:r>
            <a:r>
              <a:rPr lang="en-US" sz="1200" dirty="0" err="1"/>
              <a:t>SiPM</a:t>
            </a:r>
            <a:r>
              <a:rPr lang="en-US" sz="1200" dirty="0"/>
              <a:t>-readout electronics (expandable beyond 1,000 channels)</a:t>
            </a:r>
          </a:p>
        </p:txBody>
      </p:sp>
      <p:pic>
        <p:nvPicPr>
          <p:cNvPr id="9" name="Picture 8" descr="The inside of a building&#10;&#10;Description automatically generated">
            <a:extLst>
              <a:ext uri="{FF2B5EF4-FFF2-40B4-BE49-F238E27FC236}">
                <a16:creationId xmlns:a16="http://schemas.microsoft.com/office/drawing/2014/main" id="{A6B4CDBB-7103-9FC3-6666-4A278F27A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44" y="1564148"/>
            <a:ext cx="1745209" cy="2917248"/>
          </a:xfrm>
          <a:prstGeom prst="rect">
            <a:avLst/>
          </a:prstGeom>
          <a:effectLst>
            <a:outerShdw blurRad="50800" dist="50800" dir="71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5F294BC-DC74-DD9D-ECC9-EA0EC9068D0E}"/>
              </a:ext>
            </a:extLst>
          </p:cNvPr>
          <p:cNvSpPr/>
          <p:nvPr/>
        </p:nvSpPr>
        <p:spPr>
          <a:xfrm>
            <a:off x="2236264" y="2795039"/>
            <a:ext cx="1127051" cy="532957"/>
          </a:xfrm>
          <a:prstGeom prst="rightArrow">
            <a:avLst/>
          </a:prstGeom>
          <a:solidFill>
            <a:srgbClr val="FF0000"/>
          </a:solidFill>
          <a:effectLst>
            <a:outerShdw blurRad="50800" dist="50800" dir="71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C0C121-DD93-67F5-D98B-A7A875D13E5C}"/>
              </a:ext>
            </a:extLst>
          </p:cNvPr>
          <p:cNvSpPr txBox="1"/>
          <p:nvPr/>
        </p:nvSpPr>
        <p:spPr>
          <a:xfrm>
            <a:off x="0" y="4585195"/>
            <a:ext cx="243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Future multi-channel detectors would require low-power, low-cost, fast-timing electronics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203810-75A9-A2C7-505F-D83C48E6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217" y="1403347"/>
            <a:ext cx="2697271" cy="20229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776954-6F48-994A-E6A2-AE410A472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349" y="3545169"/>
            <a:ext cx="3995803" cy="16482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B6B8C0-E6B5-279C-5D76-04D6276DE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3630" y="4049769"/>
            <a:ext cx="1981924" cy="13195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14D7F1-6D44-D391-9BAA-8E5E7019D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959" y="4030936"/>
            <a:ext cx="1773332" cy="11807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97D445-D7EF-7597-BEFF-8BF58137FC92}"/>
              </a:ext>
            </a:extLst>
          </p:cNvPr>
          <p:cNvGrpSpPr/>
          <p:nvPr/>
        </p:nvGrpSpPr>
        <p:grpSpPr>
          <a:xfrm>
            <a:off x="7323132" y="1808770"/>
            <a:ext cx="5378591" cy="2149352"/>
            <a:chOff x="154379" y="1380334"/>
            <a:chExt cx="13468386" cy="5382135"/>
          </a:xfrm>
        </p:grpSpPr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166A57F2-22EB-7A17-4128-C26351D652F8}"/>
                </a:ext>
              </a:extLst>
            </p:cNvPr>
            <p:cNvSpPr txBox="1">
              <a:spLocks/>
            </p:cNvSpPr>
            <p:nvPr/>
          </p:nvSpPr>
          <p:spPr>
            <a:xfrm>
              <a:off x="881807" y="1380334"/>
              <a:ext cx="12740958" cy="103036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rgbClr val="0532A0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1200" dirty="0"/>
                <a:t>PSD determination using split signals — </a:t>
              </a:r>
              <a:r>
                <a:rPr lang="en-US" sz="1200" b="1" dirty="0">
                  <a:solidFill>
                    <a:srgbClr val="0070C0"/>
                  </a:solidFill>
                </a:rPr>
                <a:t>Head</a:t>
              </a:r>
              <a:r>
                <a:rPr lang="en-US" sz="1200" dirty="0">
                  <a:solidFill>
                    <a:srgbClr val="00B050"/>
                  </a:solidFill>
                </a:rPr>
                <a:t> </a:t>
              </a:r>
              <a:r>
                <a:rPr lang="en-US" sz="1200" dirty="0"/>
                <a:t>and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>
                  <a:solidFill>
                    <a:srgbClr val="00B050"/>
                  </a:solidFill>
                </a:rPr>
                <a:t>Total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D6DA9A7-6D3E-F510-F88A-7B4CBD0CE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379" y="1948885"/>
              <a:ext cx="6096000" cy="418029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0B14EC-D7B4-B481-6EBC-D68E995BE3CE}"/>
                </a:ext>
              </a:extLst>
            </p:cNvPr>
            <p:cNvSpPr txBox="1"/>
            <p:nvPr/>
          </p:nvSpPr>
          <p:spPr>
            <a:xfrm>
              <a:off x="1294002" y="3867808"/>
              <a:ext cx="1472022" cy="48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</a:rPr>
                <a:t>HEAD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5EAE28-E957-3ABA-68E6-CD18E1289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0379" y="1948885"/>
              <a:ext cx="6096000" cy="418029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C61132-C9C7-FB4F-9AD0-A235E3D647AF}"/>
                </a:ext>
              </a:extLst>
            </p:cNvPr>
            <p:cNvSpPr txBox="1"/>
            <p:nvPr/>
          </p:nvSpPr>
          <p:spPr>
            <a:xfrm>
              <a:off x="7329195" y="3319393"/>
              <a:ext cx="1472022" cy="48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B050"/>
                  </a:solidFill>
                </a:rPr>
                <a:t>TOTAL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8E04EB-2F6E-A8A4-971E-5C3B8D1B23EB}"/>
                </a:ext>
              </a:extLst>
            </p:cNvPr>
            <p:cNvSpPr txBox="1"/>
            <p:nvPr/>
          </p:nvSpPr>
          <p:spPr>
            <a:xfrm>
              <a:off x="4810565" y="6174888"/>
              <a:ext cx="3254644" cy="58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rgbClr val="FF0000"/>
                  </a:solidFill>
                </a:rPr>
                <a:t>Q</a:t>
              </a:r>
              <a:r>
                <a:rPr lang="en-US" sz="1050" baseline="-25000" dirty="0" err="1">
                  <a:solidFill>
                    <a:srgbClr val="FF0000"/>
                  </a:solidFill>
                </a:rPr>
                <a:t>tail</a:t>
              </a:r>
              <a:r>
                <a:rPr lang="en-US" sz="1050" dirty="0">
                  <a:solidFill>
                    <a:srgbClr val="FF0000"/>
                  </a:solidFill>
                </a:rPr>
                <a:t> = </a:t>
              </a:r>
              <a:r>
                <a:rPr lang="en-US" sz="1050" dirty="0" err="1">
                  <a:solidFill>
                    <a:srgbClr val="FF0000"/>
                  </a:solidFill>
                </a:rPr>
                <a:t>Q</a:t>
              </a:r>
              <a:r>
                <a:rPr lang="en-US" sz="1050" baseline="-25000" dirty="0" err="1">
                  <a:solidFill>
                    <a:srgbClr val="FF0000"/>
                  </a:solidFill>
                </a:rPr>
                <a:t>total</a:t>
              </a:r>
              <a:r>
                <a:rPr lang="en-US" sz="1050" dirty="0">
                  <a:solidFill>
                    <a:srgbClr val="FF0000"/>
                  </a:solidFill>
                </a:rPr>
                <a:t> – </a:t>
              </a:r>
              <a:r>
                <a:rPr lang="en-US" sz="1050" dirty="0" err="1">
                  <a:solidFill>
                    <a:srgbClr val="FF0000"/>
                  </a:solidFill>
                </a:rPr>
                <a:t>Q</a:t>
              </a:r>
              <a:r>
                <a:rPr lang="en-US" sz="1050" baseline="-25000" dirty="0" err="1">
                  <a:solidFill>
                    <a:srgbClr val="FF0000"/>
                  </a:solidFill>
                </a:rPr>
                <a:t>head</a:t>
              </a:r>
              <a:endParaRPr lang="en-US" sz="105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312ED16-845A-C647-9101-08741DC710CE}"/>
                </a:ext>
              </a:extLst>
            </p:cNvPr>
            <p:cNvSpPr/>
            <p:nvPr/>
          </p:nvSpPr>
          <p:spPr>
            <a:xfrm>
              <a:off x="2312276" y="2280745"/>
              <a:ext cx="311418" cy="3174124"/>
            </a:xfrm>
            <a:custGeom>
              <a:avLst/>
              <a:gdLst>
                <a:gd name="connsiteX0" fmla="*/ 0 w 311418"/>
                <a:gd name="connsiteY0" fmla="*/ 3277524 h 3277524"/>
                <a:gd name="connsiteX1" fmla="*/ 63062 w 311418"/>
                <a:gd name="connsiteY1" fmla="*/ 61358 h 3277524"/>
                <a:gd name="connsiteX2" fmla="*/ 294290 w 311418"/>
                <a:gd name="connsiteY2" fmla="*/ 1164945 h 3277524"/>
                <a:gd name="connsiteX3" fmla="*/ 294290 w 311418"/>
                <a:gd name="connsiteY3" fmla="*/ 1175455 h 3277524"/>
                <a:gd name="connsiteX4" fmla="*/ 294290 w 311418"/>
                <a:gd name="connsiteY4" fmla="*/ 3267014 h 3277524"/>
                <a:gd name="connsiteX5" fmla="*/ 294290 w 311418"/>
                <a:gd name="connsiteY5" fmla="*/ 3267014 h 3277524"/>
                <a:gd name="connsiteX6" fmla="*/ 0 w 311418"/>
                <a:gd name="connsiteY6" fmla="*/ 3277524 h 327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418" h="3277524">
                  <a:moveTo>
                    <a:pt x="0" y="3277524"/>
                  </a:moveTo>
                  <a:cubicBezTo>
                    <a:pt x="7007" y="1845489"/>
                    <a:pt x="14014" y="413455"/>
                    <a:pt x="63062" y="61358"/>
                  </a:cubicBezTo>
                  <a:cubicBezTo>
                    <a:pt x="112110" y="-290739"/>
                    <a:pt x="255752" y="979262"/>
                    <a:pt x="294290" y="1164945"/>
                  </a:cubicBezTo>
                  <a:cubicBezTo>
                    <a:pt x="332828" y="1350628"/>
                    <a:pt x="294290" y="1175455"/>
                    <a:pt x="294290" y="1175455"/>
                  </a:cubicBezTo>
                  <a:lnTo>
                    <a:pt x="294290" y="3267014"/>
                  </a:lnTo>
                  <a:lnTo>
                    <a:pt x="294290" y="3267014"/>
                  </a:lnTo>
                  <a:lnTo>
                    <a:pt x="0" y="3277524"/>
                  </a:lnTo>
                  <a:close/>
                </a:path>
              </a:pathLst>
            </a:custGeom>
            <a:solidFill>
              <a:srgbClr val="0070C0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FCBEB85-3E23-B11C-2B66-18655163FEBF}"/>
                </a:ext>
              </a:extLst>
            </p:cNvPr>
            <p:cNvCxnSpPr>
              <a:cxnSpLocks/>
            </p:cNvCxnSpPr>
            <p:nvPr/>
          </p:nvCxnSpPr>
          <p:spPr>
            <a:xfrm>
              <a:off x="1954924" y="4052473"/>
              <a:ext cx="513061" cy="3093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E79036D-1275-6029-08F1-4050066DBD2A}"/>
                </a:ext>
              </a:extLst>
            </p:cNvPr>
            <p:cNvSpPr/>
            <p:nvPr/>
          </p:nvSpPr>
          <p:spPr>
            <a:xfrm>
              <a:off x="8435009" y="2243116"/>
              <a:ext cx="2551043" cy="3210154"/>
            </a:xfrm>
            <a:custGeom>
              <a:avLst/>
              <a:gdLst>
                <a:gd name="connsiteX0" fmla="*/ 0 w 2584173"/>
                <a:gd name="connsiteY0" fmla="*/ 3210154 h 3210154"/>
                <a:gd name="connsiteX1" fmla="*/ 26504 w 2584173"/>
                <a:gd name="connsiteY1" fmla="*/ 314554 h 3210154"/>
                <a:gd name="connsiteX2" fmla="*/ 99391 w 2584173"/>
                <a:gd name="connsiteY2" fmla="*/ 122397 h 3210154"/>
                <a:gd name="connsiteX3" fmla="*/ 205408 w 2584173"/>
                <a:gd name="connsiteY3" fmla="*/ 712119 h 3210154"/>
                <a:gd name="connsiteX4" fmla="*/ 496956 w 2584173"/>
                <a:gd name="connsiteY4" fmla="*/ 1984327 h 3210154"/>
                <a:gd name="connsiteX5" fmla="*/ 1000539 w 2584173"/>
                <a:gd name="connsiteY5" fmla="*/ 2812588 h 3210154"/>
                <a:gd name="connsiteX6" fmla="*/ 2252869 w 2584173"/>
                <a:gd name="connsiteY6" fmla="*/ 3170397 h 3210154"/>
                <a:gd name="connsiteX7" fmla="*/ 2584173 w 2584173"/>
                <a:gd name="connsiteY7" fmla="*/ 3190275 h 3210154"/>
                <a:gd name="connsiteX8" fmla="*/ 0 w 2584173"/>
                <a:gd name="connsiteY8" fmla="*/ 3210154 h 321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4173" h="3210154">
                  <a:moveTo>
                    <a:pt x="0" y="3210154"/>
                  </a:moveTo>
                  <a:cubicBezTo>
                    <a:pt x="4969" y="2019667"/>
                    <a:pt x="9939" y="829180"/>
                    <a:pt x="26504" y="314554"/>
                  </a:cubicBezTo>
                  <a:cubicBezTo>
                    <a:pt x="43069" y="-200072"/>
                    <a:pt x="69574" y="56136"/>
                    <a:pt x="99391" y="122397"/>
                  </a:cubicBezTo>
                  <a:cubicBezTo>
                    <a:pt x="129208" y="188658"/>
                    <a:pt x="139147" y="401797"/>
                    <a:pt x="205408" y="712119"/>
                  </a:cubicBezTo>
                  <a:cubicBezTo>
                    <a:pt x="271669" y="1022441"/>
                    <a:pt x="364434" y="1634249"/>
                    <a:pt x="496956" y="1984327"/>
                  </a:cubicBezTo>
                  <a:cubicBezTo>
                    <a:pt x="629478" y="2334405"/>
                    <a:pt x="707887" y="2614910"/>
                    <a:pt x="1000539" y="2812588"/>
                  </a:cubicBezTo>
                  <a:cubicBezTo>
                    <a:pt x="1293191" y="3010266"/>
                    <a:pt x="1988930" y="3107449"/>
                    <a:pt x="2252869" y="3170397"/>
                  </a:cubicBezTo>
                  <a:cubicBezTo>
                    <a:pt x="2516808" y="3233345"/>
                    <a:pt x="2584173" y="3190275"/>
                    <a:pt x="2584173" y="3190275"/>
                  </a:cubicBezTo>
                  <a:lnTo>
                    <a:pt x="0" y="3210154"/>
                  </a:lnTo>
                  <a:close/>
                </a:path>
              </a:pathLst>
            </a:custGeom>
            <a:solidFill>
              <a:srgbClr val="00B050">
                <a:alpha val="6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16C1EAF-939E-0C21-4F05-FF8B9BCB6DB0}"/>
                </a:ext>
              </a:extLst>
            </p:cNvPr>
            <p:cNvCxnSpPr>
              <a:cxnSpLocks/>
            </p:cNvCxnSpPr>
            <p:nvPr/>
          </p:nvCxnSpPr>
          <p:spPr>
            <a:xfrm>
              <a:off x="8050924" y="3743153"/>
              <a:ext cx="513061" cy="3093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244D277-7CAE-59ED-315A-6323CB77D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8267" y="718074"/>
            <a:ext cx="4567095" cy="92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3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40E715-27F7-933B-880E-7A90DDC8E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294" y="4695290"/>
            <a:ext cx="3243138" cy="14281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868B95-A24C-0071-6910-8B87E2A8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1" y="615918"/>
            <a:ext cx="6304268" cy="1025721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Advancing towards practical aboveground systems — ROADSTR</a:t>
            </a:r>
          </a:p>
        </p:txBody>
      </p:sp>
      <p:pic>
        <p:nvPicPr>
          <p:cNvPr id="8" name="Picture 7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ADE826C7-59A9-00FC-1113-53E3D4077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280" y="1778566"/>
            <a:ext cx="4559506" cy="4440228"/>
          </a:xfrm>
          <a:prstGeom prst="rect">
            <a:avLst/>
          </a:prstGeom>
          <a:effectLst>
            <a:outerShdw blurRad="50800" dist="50800" dir="36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E77288-5F71-231C-D14E-4750E57F65DE}"/>
              </a:ext>
            </a:extLst>
          </p:cNvPr>
          <p:cNvSpPr txBox="1"/>
          <p:nvPr/>
        </p:nvSpPr>
        <p:spPr>
          <a:xfrm>
            <a:off x="3338366" y="5130600"/>
            <a:ext cx="3388249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ighlight>
                  <a:srgbClr val="EAF1FC"/>
                </a:highlight>
              </a:rPr>
              <a:t>Each module has 4 scintillator segments.</a:t>
            </a:r>
          </a:p>
          <a:p>
            <a:pPr algn="r"/>
            <a:r>
              <a:rPr lang="en-US" sz="1400" dirty="0">
                <a:highlight>
                  <a:srgbClr val="EAF1FC"/>
                </a:highlight>
              </a:rPr>
              <a:t>Each scintillator segment: EJ-299-50 bar </a:t>
            </a:r>
          </a:p>
          <a:p>
            <a:pPr algn="r"/>
            <a:r>
              <a:rPr lang="en-US" sz="1400" dirty="0">
                <a:highlight>
                  <a:srgbClr val="EAF1FC"/>
                </a:highlight>
              </a:rPr>
              <a:t>55mm X 55mm X 50 cm </a:t>
            </a:r>
          </a:p>
          <a:p>
            <a:pPr algn="r"/>
            <a:r>
              <a:rPr lang="en-US" sz="1400" dirty="0">
                <a:highlight>
                  <a:srgbClr val="EAF1FC"/>
                </a:highlight>
              </a:rPr>
              <a:t>with dual-ended 2” PMT readout </a:t>
            </a:r>
          </a:p>
          <a:p>
            <a:pPr algn="r"/>
            <a:r>
              <a:rPr lang="en-US" sz="1200" dirty="0">
                <a:highlight>
                  <a:srgbClr val="EAF1FC"/>
                </a:highlight>
              </a:rPr>
              <a:t>(H11284-100 assembly, optical grease EJ-550)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71A316F0-ABB6-A35B-39D0-03F25DF1997D}"/>
              </a:ext>
            </a:extLst>
          </p:cNvPr>
          <p:cNvCxnSpPr>
            <a:cxnSpLocks/>
            <a:stCxn id="18" idx="1"/>
            <a:endCxn id="9" idx="3"/>
          </p:cNvCxnSpPr>
          <p:nvPr/>
        </p:nvCxnSpPr>
        <p:spPr>
          <a:xfrm rot="10800000" flipV="1">
            <a:off x="6726615" y="3558924"/>
            <a:ext cx="2266852" cy="2156451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A92BB6BD-9629-16D1-2474-2A99B27CBE1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058" y="3048649"/>
            <a:ext cx="3929221" cy="201925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C632EC5-103A-90A2-0009-1E032AF455F8}"/>
              </a:ext>
            </a:extLst>
          </p:cNvPr>
          <p:cNvSpPr/>
          <p:nvPr/>
        </p:nvSpPr>
        <p:spPr>
          <a:xfrm>
            <a:off x="8993467" y="3289700"/>
            <a:ext cx="538449" cy="538449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1339AA2-04F6-9426-F155-B09206F5676C}"/>
              </a:ext>
            </a:extLst>
          </p:cNvPr>
          <p:cNvSpPr txBox="1">
            <a:spLocks/>
          </p:cNvSpPr>
          <p:nvPr/>
        </p:nvSpPr>
        <p:spPr>
          <a:xfrm>
            <a:off x="485957" y="1717517"/>
            <a:ext cx="4104872" cy="39219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PROSPECT-style 6 x 6 array realized in </a:t>
            </a:r>
            <a:r>
              <a:rPr lang="en-US" sz="2000" baseline="30000" dirty="0"/>
              <a:t>6</a:t>
            </a:r>
            <a:r>
              <a:rPr lang="en-US" sz="2000" dirty="0"/>
              <a:t>Li PSD plastic</a:t>
            </a:r>
          </a:p>
          <a:p>
            <a:r>
              <a:rPr lang="en-US" sz="2000" dirty="0"/>
              <a:t>60-kg prototype using scaled-up Eljen EJ-299-50</a:t>
            </a:r>
          </a:p>
          <a:p>
            <a:r>
              <a:rPr lang="en-US" sz="2000" dirty="0"/>
              <a:t>Characterizing scintillator properties &amp; performance</a:t>
            </a:r>
          </a:p>
          <a:p>
            <a:r>
              <a:rPr lang="en-US" sz="2000" dirty="0"/>
              <a:t>Understanding </a:t>
            </a:r>
          </a:p>
          <a:p>
            <a:pPr marL="0" indent="0">
              <a:buNone/>
            </a:pPr>
            <a:r>
              <a:rPr lang="en-US" sz="2000" dirty="0"/>
              <a:t>        backgrounds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BDBC66-14C5-53FB-55E5-F5DD4D1AC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399" y="1772485"/>
            <a:ext cx="1717978" cy="1145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5189C-1F28-AD17-8EF5-8990D4EE3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019" y="475876"/>
            <a:ext cx="2017378" cy="15130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22384F9-D820-1995-81C8-65FA4BA0A340}"/>
              </a:ext>
            </a:extLst>
          </p:cNvPr>
          <p:cNvSpPr txBox="1"/>
          <p:nvPr/>
        </p:nvSpPr>
        <p:spPr>
          <a:xfrm>
            <a:off x="3121232" y="6379009"/>
            <a:ext cx="851559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hlinkClick r:id="rId7"/>
              </a:rPr>
              <a:t>Nucl.Instrum.Meth.A 1050 (2023) 168093</a:t>
            </a:r>
            <a:endParaRPr lang="en-US" sz="1100" u="sng" dirty="0">
              <a:solidFill>
                <a:schemeClr val="accent1"/>
              </a:solidFill>
            </a:endParaRPr>
          </a:p>
          <a:p>
            <a:pPr algn="r"/>
            <a:r>
              <a:rPr lang="en-US" sz="1100" i="1" dirty="0">
                <a:hlinkClick r:id="rId8"/>
              </a:rPr>
              <a:t>Nucl.Instrum.Meth.A 1069 (2024) 169916</a:t>
            </a:r>
            <a:endParaRPr lang="en-US" sz="1100" dirty="0"/>
          </a:p>
          <a:p>
            <a:pPr algn="r"/>
            <a:endParaRPr lang="en-US" sz="1100" u="sng" dirty="0">
              <a:solidFill>
                <a:schemeClr val="accent1"/>
              </a:solidFill>
            </a:endParaRPr>
          </a:p>
          <a:p>
            <a:pPr algn="r"/>
            <a:endParaRPr lang="en-US" sz="1100" dirty="0">
              <a:solidFill>
                <a:schemeClr val="accent1"/>
              </a:solidFill>
            </a:endParaRPr>
          </a:p>
          <a:p>
            <a:pPr algn="r"/>
            <a:r>
              <a:rPr lang="en-US" sz="11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527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8BE9353A-7E88-A7AC-8770-C89B5D6E3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582" y="3763252"/>
            <a:ext cx="5477092" cy="225552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Content Placeholder 5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DB06C834-8FE5-F397-0061-D69550B5F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70" y="1312926"/>
            <a:ext cx="7349204" cy="21845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CB5A48-52C9-0E19-93BC-34D876A0F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PROSPECT-style IBD-like event selection: position, timing, and PSD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08035-BAD4-78E8-602F-53F4FBEAB527}"/>
              </a:ext>
            </a:extLst>
          </p:cNvPr>
          <p:cNvSpPr txBox="1"/>
          <p:nvPr/>
        </p:nvSpPr>
        <p:spPr>
          <a:xfrm>
            <a:off x="277004" y="4325300"/>
            <a:ext cx="23345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PSD</a:t>
            </a:r>
          </a:p>
          <a:p>
            <a:r>
              <a:rPr lang="en-US" dirty="0"/>
              <a:t>PROMPT:</a:t>
            </a:r>
          </a:p>
          <a:p>
            <a:r>
              <a:rPr lang="en-US" dirty="0"/>
              <a:t>E: (1, 7.5) MeV</a:t>
            </a:r>
          </a:p>
          <a:p>
            <a:r>
              <a:rPr lang="en-US" dirty="0"/>
              <a:t>PSP: </a:t>
            </a:r>
            <a:r>
              <a:rPr lang="en-US" sz="1200" dirty="0"/>
              <a:t>outside magenta region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ED0FB4-17A0-EEF8-CDE1-58D7588B79E6}"/>
              </a:ext>
            </a:extLst>
          </p:cNvPr>
          <p:cNvSpPr txBox="1"/>
          <p:nvPr/>
        </p:nvSpPr>
        <p:spPr>
          <a:xfrm>
            <a:off x="8396641" y="4325300"/>
            <a:ext cx="264367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PSD</a:t>
            </a:r>
          </a:p>
          <a:p>
            <a:r>
              <a:rPr lang="en-US" dirty="0"/>
              <a:t>DELAYED:</a:t>
            </a:r>
          </a:p>
          <a:p>
            <a:r>
              <a:rPr lang="en-US" dirty="0"/>
              <a:t>E: ±3 sigma energy mean</a:t>
            </a:r>
          </a:p>
          <a:p>
            <a:r>
              <a:rPr lang="en-US" dirty="0"/>
              <a:t>PSP: ±2 sigma PSP mean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5D495-FB48-1795-A75F-90658A32CA92}"/>
              </a:ext>
            </a:extLst>
          </p:cNvPr>
          <p:cNvSpPr txBox="1"/>
          <p:nvPr/>
        </p:nvSpPr>
        <p:spPr>
          <a:xfrm>
            <a:off x="8088674" y="1641639"/>
            <a:ext cx="4063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PROMPT-DELAYED position and timing:</a:t>
            </a:r>
          </a:p>
          <a:p>
            <a:r>
              <a:rPr lang="en-US" dirty="0"/>
              <a:t>XY: same or in adjacent 8 segments</a:t>
            </a:r>
          </a:p>
          <a:p>
            <a:r>
              <a:rPr lang="en-US" dirty="0"/>
              <a:t>Z: 15 cm in Z</a:t>
            </a:r>
          </a:p>
          <a:p>
            <a:r>
              <a:rPr lang="en-US" dirty="0"/>
              <a:t>T: (1.2, 100) 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653A6-5070-BEBC-1B0E-201D4297EC3A}"/>
              </a:ext>
            </a:extLst>
          </p:cNvPr>
          <p:cNvSpPr txBox="1"/>
          <p:nvPr/>
        </p:nvSpPr>
        <p:spPr>
          <a:xfrm>
            <a:off x="4368800" y="-2380343"/>
            <a:ext cx="184731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BB7188-A7D6-2A02-696D-DF2572FA5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Encouraging results for a 60-kg detector!</a:t>
            </a:r>
          </a:p>
        </p:txBody>
      </p:sp>
      <p:pic>
        <p:nvPicPr>
          <p:cNvPr id="6" name="Content Placeholder 5" descr="Graphical user interface, chart, line chart&#10;&#10;AI-generated content may be incorrect.">
            <a:extLst>
              <a:ext uri="{FF2B5EF4-FFF2-40B4-BE49-F238E27FC236}">
                <a16:creationId xmlns:a16="http://schemas.microsoft.com/office/drawing/2014/main" id="{E5FB5DF2-BF8A-DDCC-D2AD-FA30A92D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95" y="1432970"/>
            <a:ext cx="10614025" cy="267519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6C0D1CE-0731-F5A0-DE5C-35CFDF5A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performance if deployed at 25 m, ~3GWt</a:t>
            </a:r>
          </a:p>
        </p:txBody>
      </p:sp>
      <p:pic>
        <p:nvPicPr>
          <p:cNvPr id="10" name="Content Placeholder 9" descr="Table&#10;&#10;AI-generated content may be incorrect.">
            <a:extLst>
              <a:ext uri="{FF2B5EF4-FFF2-40B4-BE49-F238E27FC236}">
                <a16:creationId xmlns:a16="http://schemas.microsoft.com/office/drawing/2014/main" id="{F0A9A4A4-F628-D372-B97C-98C76B009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879" y="4213470"/>
            <a:ext cx="6544056" cy="1509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2E509A-96D6-121F-9584-C2BB35FE7073}"/>
              </a:ext>
            </a:extLst>
          </p:cNvPr>
          <p:cNvSpPr txBox="1"/>
          <p:nvPr/>
        </p:nvSpPr>
        <p:spPr>
          <a:xfrm>
            <a:off x="1648992" y="2386072"/>
            <a:ext cx="8515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30000" dirty="0">
                <a:solidFill>
                  <a:srgbClr val="FF00FF"/>
                </a:solidFill>
              </a:rPr>
              <a:t>208</a:t>
            </a:r>
            <a:r>
              <a:rPr lang="en-US" sz="900" dirty="0">
                <a:solidFill>
                  <a:srgbClr val="FF00FF"/>
                </a:solidFill>
              </a:rPr>
              <a:t>Tl: 2.6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2761E-04A3-DA00-F5EE-16F3C5653A5F}"/>
              </a:ext>
            </a:extLst>
          </p:cNvPr>
          <p:cNvSpPr txBox="1"/>
          <p:nvPr/>
        </p:nvSpPr>
        <p:spPr>
          <a:xfrm>
            <a:off x="1362926" y="2049937"/>
            <a:ext cx="7906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30000" dirty="0">
                <a:solidFill>
                  <a:srgbClr val="FF00FF"/>
                </a:solidFill>
              </a:rPr>
              <a:t>40</a:t>
            </a:r>
            <a:r>
              <a:rPr lang="en-US" sz="900" dirty="0">
                <a:solidFill>
                  <a:srgbClr val="FF00FF"/>
                </a:solidFill>
              </a:rPr>
              <a:t>K: 1.4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E393D-5D76-FFAC-BF94-231412C25DA8}"/>
              </a:ext>
            </a:extLst>
          </p:cNvPr>
          <p:cNvSpPr txBox="1"/>
          <p:nvPr/>
        </p:nvSpPr>
        <p:spPr>
          <a:xfrm>
            <a:off x="2348107" y="2554140"/>
            <a:ext cx="824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30000" dirty="0">
                <a:solidFill>
                  <a:srgbClr val="0000FF"/>
                </a:solidFill>
              </a:rPr>
              <a:t>12</a:t>
            </a:r>
            <a:r>
              <a:rPr lang="en-US" sz="900" dirty="0">
                <a:solidFill>
                  <a:srgbClr val="0000FF"/>
                </a:solidFill>
              </a:rPr>
              <a:t>C* 4.4 MeV</a:t>
            </a:r>
          </a:p>
        </p:txBody>
      </p:sp>
    </p:spTree>
    <p:extLst>
      <p:ext uri="{BB962C8B-B14F-4D97-AF65-F5344CB8AC3E}">
        <p14:creationId xmlns:p14="http://schemas.microsoft.com/office/powerpoint/2010/main" val="3652038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06A5BF-085D-C694-A229-2CBDEF4E3E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ROADSTR is able to measure neutron-capture correlations — detailed background study is under preparation.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53887-7642-4EE9-815F-8B61EAC5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ROADSTR </a:t>
            </a:r>
            <a:r>
              <a:rPr lang="en-US"/>
              <a:t>background studies in different configurations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80D88-7A3F-2363-E2A7-A77784AC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84" t="13497" r="15086" b="26165"/>
          <a:stretch/>
        </p:blipFill>
        <p:spPr>
          <a:xfrm>
            <a:off x="4492487" y="1668333"/>
            <a:ext cx="4165738" cy="2593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999DC-49DA-4E86-2947-2A87101385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78" r="11635" b="5533"/>
          <a:stretch/>
        </p:blipFill>
        <p:spPr>
          <a:xfrm>
            <a:off x="511723" y="1763570"/>
            <a:ext cx="4023892" cy="2565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2A905-CB45-7FA7-9959-C2A87A5F1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225" y="1972993"/>
            <a:ext cx="1528047" cy="17320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608565-780E-AAE7-FD3E-69B1E288C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604" y="4536248"/>
            <a:ext cx="1569554" cy="1177166"/>
          </a:xfrm>
          <a:prstGeom prst="rect">
            <a:avLst/>
          </a:prstGeom>
          <a:ln w="28575">
            <a:solidFill>
              <a:srgbClr val="47FF48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EC3AC2-58CC-95DB-DAEE-3DAC2D9BCCB1}"/>
              </a:ext>
            </a:extLst>
          </p:cNvPr>
          <p:cNvSpPr/>
          <p:nvPr/>
        </p:nvSpPr>
        <p:spPr>
          <a:xfrm>
            <a:off x="5784120" y="1983105"/>
            <a:ext cx="1625600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F54D5-9B42-155B-362A-3E657ADAB818}"/>
              </a:ext>
            </a:extLst>
          </p:cNvPr>
          <p:cNvSpPr/>
          <p:nvPr/>
        </p:nvSpPr>
        <p:spPr>
          <a:xfrm>
            <a:off x="1937973" y="1920964"/>
            <a:ext cx="1625600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2A6BF-373F-462A-4439-69426BAF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35" t="18934" r="42779" b="64118"/>
          <a:stretch/>
        </p:blipFill>
        <p:spPr>
          <a:xfrm>
            <a:off x="5980185" y="1937390"/>
            <a:ext cx="2131144" cy="1198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A1025-61E9-54D5-E589-35BFAB4DF159}"/>
              </a:ext>
            </a:extLst>
          </p:cNvPr>
          <p:cNvSpPr txBox="1"/>
          <p:nvPr/>
        </p:nvSpPr>
        <p:spPr>
          <a:xfrm>
            <a:off x="4711700" y="-2095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37CE2-7DBD-68C8-3656-DB38FAF13EAC}"/>
              </a:ext>
            </a:extLst>
          </p:cNvPr>
          <p:cNvSpPr txBox="1"/>
          <p:nvPr/>
        </p:nvSpPr>
        <p:spPr>
          <a:xfrm>
            <a:off x="8651368" y="161882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EAF1FC"/>
                </a:highlight>
              </a:rPr>
              <a:t>—</a:t>
            </a:r>
            <a:r>
              <a:rPr lang="en-US" dirty="0">
                <a:highlight>
                  <a:srgbClr val="EAF1FC"/>
                </a:highlight>
              </a:rPr>
              <a:t> lead bricks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994C7-3AB2-7B1A-4DAC-411D9DE1D4D1}"/>
              </a:ext>
            </a:extLst>
          </p:cNvPr>
          <p:cNvSpPr txBox="1"/>
          <p:nvPr/>
        </p:nvSpPr>
        <p:spPr>
          <a:xfrm>
            <a:off x="8684449" y="4179886"/>
            <a:ext cx="14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47FF48"/>
                </a:solidFill>
                <a:highlight>
                  <a:srgbClr val="EAF1FC"/>
                </a:highlight>
              </a:rPr>
              <a:t>—</a:t>
            </a:r>
            <a:r>
              <a:rPr lang="en-US" dirty="0">
                <a:highlight>
                  <a:srgbClr val="EAF1FC"/>
                </a:highlight>
              </a:rPr>
              <a:t> poly stack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7771CE-511D-61E7-B737-8DF74D78A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52" y="2190435"/>
            <a:ext cx="1394421" cy="174118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A20F83-3E11-F5B2-8FAF-90775B61628D}"/>
              </a:ext>
            </a:extLst>
          </p:cNvPr>
          <p:cNvSpPr txBox="1"/>
          <p:nvPr/>
        </p:nvSpPr>
        <p:spPr>
          <a:xfrm>
            <a:off x="9832274" y="84468"/>
            <a:ext cx="89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highlight>
                  <a:srgbClr val="EAF1FC"/>
                </a:highlight>
              </a:rPr>
              <a:t>—</a:t>
            </a:r>
            <a:r>
              <a:rPr lang="en-US" dirty="0">
                <a:highlight>
                  <a:srgbClr val="EAF1FC"/>
                </a:highlight>
              </a:rPr>
              <a:t> bare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CF0926-EA99-5213-75B4-45FBB644FF9A}"/>
              </a:ext>
            </a:extLst>
          </p:cNvPr>
          <p:cNvSpPr txBox="1"/>
          <p:nvPr/>
        </p:nvSpPr>
        <p:spPr>
          <a:xfrm>
            <a:off x="10303717" y="1633044"/>
            <a:ext cx="19664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EAF1FC"/>
                </a:highlight>
              </a:rPr>
              <a:t>— basement</a:t>
            </a:r>
          </a:p>
          <a:p>
            <a:pPr algn="ctr"/>
            <a:r>
              <a:rPr lang="en-US" sz="1200" i="1" dirty="0">
                <a:highlight>
                  <a:srgbClr val="EAF1FC"/>
                </a:highlight>
              </a:rPr>
              <a:t>no shield +  O(10) </a:t>
            </a:r>
            <a:r>
              <a:rPr lang="en-US" sz="1200" i="1" dirty="0" err="1">
                <a:highlight>
                  <a:srgbClr val="EAF1FC"/>
                </a:highlight>
              </a:rPr>
              <a:t>mwe</a:t>
            </a:r>
            <a:endParaRPr lang="en-US" sz="1200" i="1" dirty="0">
              <a:highlight>
                <a:srgbClr val="EAF1FC"/>
              </a:highligh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D2833A-E4BA-7026-FB38-55AE34AEA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591459" y="4525388"/>
            <a:ext cx="1306967" cy="1177165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B5D0E3-7A04-4ED5-A784-CAE07F10D901}"/>
              </a:ext>
            </a:extLst>
          </p:cNvPr>
          <p:cNvSpPr txBox="1"/>
          <p:nvPr/>
        </p:nvSpPr>
        <p:spPr>
          <a:xfrm>
            <a:off x="10469730" y="4161945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  <a:highlight>
                  <a:srgbClr val="EAF1FC"/>
                </a:highlight>
              </a:rPr>
              <a:t>—</a:t>
            </a:r>
            <a:r>
              <a:rPr lang="en-US" dirty="0">
                <a:highlight>
                  <a:srgbClr val="EAF1FC"/>
                </a:highlight>
              </a:rPr>
              <a:t> </a:t>
            </a:r>
            <a:r>
              <a:rPr lang="en-US" dirty="0" err="1">
                <a:highlight>
                  <a:srgbClr val="EAF1FC"/>
                </a:highlight>
              </a:rPr>
              <a:t>lead+bpoly</a:t>
            </a:r>
            <a:endParaRPr lang="en-US" dirty="0">
              <a:highlight>
                <a:srgbClr val="EAF1FC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C7B3CA-A3D5-C372-0FBE-F8BA8792E876}"/>
              </a:ext>
            </a:extLst>
          </p:cNvPr>
          <p:cNvSpPr txBox="1"/>
          <p:nvPr/>
        </p:nvSpPr>
        <p:spPr>
          <a:xfrm>
            <a:off x="1201783" y="4549218"/>
            <a:ext cx="6909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highlight>
                  <a:srgbClr val="EAF1FC"/>
                </a:highlight>
              </a:rPr>
              <a:t>— </a:t>
            </a:r>
            <a:r>
              <a:rPr lang="en-US" sz="1200" dirty="0">
                <a:highlight>
                  <a:srgbClr val="EAF1FC"/>
                </a:highlight>
              </a:rPr>
              <a:t>lead bricks: naturally increase correlated neutron background (muon-induced spallation)</a:t>
            </a:r>
          </a:p>
          <a:p>
            <a:r>
              <a:rPr lang="en-US" sz="1200" dirty="0">
                <a:solidFill>
                  <a:srgbClr val="FF00FF"/>
                </a:solidFill>
                <a:highlight>
                  <a:srgbClr val="EAF1FC"/>
                </a:highlight>
              </a:rPr>
              <a:t>—</a:t>
            </a:r>
            <a:r>
              <a:rPr lang="en-US" sz="1200" dirty="0">
                <a:highlight>
                  <a:srgbClr val="EAF1FC"/>
                </a:highlight>
              </a:rPr>
              <a:t> </a:t>
            </a:r>
            <a:r>
              <a:rPr lang="en-US" sz="1200" dirty="0" err="1">
                <a:highlight>
                  <a:srgbClr val="EAF1FC"/>
                </a:highlight>
              </a:rPr>
              <a:t>lead+bpoly</a:t>
            </a:r>
            <a:r>
              <a:rPr lang="en-US" sz="1200" dirty="0">
                <a:highlight>
                  <a:srgbClr val="EAF1FC"/>
                </a:highlight>
              </a:rPr>
              <a:t>: adding </a:t>
            </a:r>
            <a:r>
              <a:rPr lang="en-US" sz="1200" dirty="0" err="1">
                <a:highlight>
                  <a:srgbClr val="EAF1FC"/>
                </a:highlight>
              </a:rPr>
              <a:t>bpoly</a:t>
            </a:r>
            <a:r>
              <a:rPr lang="en-US" sz="1200" dirty="0">
                <a:highlight>
                  <a:srgbClr val="EAF1FC"/>
                </a:highlight>
              </a:rPr>
              <a:t> reduces both neutron multiplicity and correlated component</a:t>
            </a:r>
          </a:p>
          <a:p>
            <a:r>
              <a:rPr lang="en-US" sz="1200" dirty="0">
                <a:solidFill>
                  <a:srgbClr val="0000FF"/>
                </a:solidFill>
                <a:highlight>
                  <a:srgbClr val="EAF1FC"/>
                </a:highlight>
              </a:rPr>
              <a:t>—</a:t>
            </a:r>
            <a:r>
              <a:rPr lang="en-US" sz="1200" dirty="0">
                <a:highlight>
                  <a:srgbClr val="EAF1FC"/>
                </a:highlight>
              </a:rPr>
              <a:t> bare: inside the main borated-polyethylene (</a:t>
            </a:r>
            <a:r>
              <a:rPr lang="en-US" sz="1200" dirty="0" err="1">
                <a:highlight>
                  <a:srgbClr val="EAF1FC"/>
                </a:highlight>
              </a:rPr>
              <a:t>bpoly</a:t>
            </a:r>
            <a:r>
              <a:rPr lang="en-US" sz="1200" dirty="0">
                <a:highlight>
                  <a:srgbClr val="EAF1FC"/>
                </a:highlight>
              </a:rPr>
              <a:t>) shield</a:t>
            </a:r>
          </a:p>
          <a:p>
            <a:r>
              <a:rPr lang="en-US" sz="1200" dirty="0">
                <a:solidFill>
                  <a:srgbClr val="47FF48"/>
                </a:solidFill>
                <a:highlight>
                  <a:srgbClr val="EAF1FC"/>
                </a:highlight>
              </a:rPr>
              <a:t>—</a:t>
            </a:r>
            <a:r>
              <a:rPr lang="en-US" sz="1200" dirty="0">
                <a:highlight>
                  <a:srgbClr val="EAF1FC"/>
                </a:highlight>
              </a:rPr>
              <a:t> poly stack: neutron capture multiplicity similar to bare, while prompt backgrounds slightly reduced</a:t>
            </a:r>
          </a:p>
          <a:p>
            <a:r>
              <a:rPr lang="en-US" sz="1200" dirty="0">
                <a:highlight>
                  <a:srgbClr val="EAF1FC"/>
                </a:highlight>
              </a:rPr>
              <a:t>— basement: significantly lower backgrounds, while neutron component is increased</a:t>
            </a:r>
          </a:p>
          <a:p>
            <a:endParaRPr lang="en-US" sz="1200" dirty="0">
              <a:highlight>
                <a:srgbClr val="EAF1FC"/>
              </a:highlight>
            </a:endParaRPr>
          </a:p>
        </p:txBody>
      </p:sp>
      <p:pic>
        <p:nvPicPr>
          <p:cNvPr id="22" name="Picture 21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6F01A707-A272-8E4E-5058-5697712C59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2298" y="409282"/>
            <a:ext cx="1020022" cy="993338"/>
          </a:xfrm>
          <a:prstGeom prst="rect">
            <a:avLst/>
          </a:prstGeom>
          <a:ln w="28575">
            <a:solidFill>
              <a:srgbClr val="0000FF"/>
            </a:solidFill>
          </a:ln>
          <a:effectLst>
            <a:outerShdw blurRad="50800" dist="50800" dir="36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C7AFBA-1C3E-D8C6-AE1D-56A0FDEC1733}"/>
              </a:ext>
            </a:extLst>
          </p:cNvPr>
          <p:cNvSpPr txBox="1"/>
          <p:nvPr/>
        </p:nvSpPr>
        <p:spPr>
          <a:xfrm>
            <a:off x="5155355" y="1375687"/>
            <a:ext cx="277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Multiplicity of thermal-neutron-capture</a:t>
            </a:r>
          </a:p>
          <a:p>
            <a:r>
              <a:rPr lang="en-US" sz="1200" dirty="0"/>
              <a:t> candidates within a 100-us window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C3D47C-7056-5459-FAA9-CB09906C3590}"/>
              </a:ext>
            </a:extLst>
          </p:cNvPr>
          <p:cNvSpPr txBox="1"/>
          <p:nvPr/>
        </p:nvSpPr>
        <p:spPr>
          <a:xfrm>
            <a:off x="1453715" y="1596346"/>
            <a:ext cx="232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IBD-like correlated backgrounds</a:t>
            </a:r>
          </a:p>
        </p:txBody>
      </p:sp>
    </p:spTree>
    <p:extLst>
      <p:ext uri="{BB962C8B-B14F-4D97-AF65-F5344CB8AC3E}">
        <p14:creationId xmlns:p14="http://schemas.microsoft.com/office/powerpoint/2010/main" val="41760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A9FC9-5334-454E-5299-E6385129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first interaction with John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29FC1-A310-9402-B02C-CD39641451BD}"/>
              </a:ext>
            </a:extLst>
          </p:cNvPr>
          <p:cNvSpPr txBox="1"/>
          <p:nvPr/>
        </p:nvSpPr>
        <p:spPr>
          <a:xfrm>
            <a:off x="739470" y="1885950"/>
            <a:ext cx="11229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From: John G. Learned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Date: Fri, Dec 17, 2010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 have a small project building a very nice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 liter neutrino detector for use near reactors....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hopefully opens the door to a new type of anti-electron neutrino detection (including directionality).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49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07CC-0EEF-7499-DD58-52E0F10B2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DB9AB-5E7B-4FAF-28D7-8353E41D1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ROADSTR is currently taking data at the Nevada Test Site to better understand backgrounds.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50ED5A-5F40-E749-CC7E-E0FE2EEE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82" y="350742"/>
            <a:ext cx="10614329" cy="1025721"/>
          </a:xfrm>
        </p:spPr>
        <p:txBody>
          <a:bodyPr/>
          <a:lstStyle/>
          <a:p>
            <a:r>
              <a:rPr lang="en-US" dirty="0"/>
              <a:t>CASC-NN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— Test site transparency</a:t>
            </a:r>
            <a:br>
              <a:rPr lang="en-US" dirty="0"/>
            </a:br>
            <a:r>
              <a:rPr lang="en-US" dirty="0"/>
              <a:t>Ensuring that there are no neutrinos (no fissions)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4BFD-D421-D478-66BF-648DEC2C1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66" y="1886902"/>
            <a:ext cx="4432300" cy="369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2D32C-A695-2A81-1469-70FD8313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060" y="2287882"/>
            <a:ext cx="2738292" cy="2893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959F1-B340-C4EE-2184-9C8B737BD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546" y="2538869"/>
            <a:ext cx="3334142" cy="283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9C483-9510-7CEF-F75B-B7B105017576}"/>
              </a:ext>
            </a:extLst>
          </p:cNvPr>
          <p:cNvSpPr txBox="1"/>
          <p:nvPr/>
        </p:nvSpPr>
        <p:spPr>
          <a:xfrm>
            <a:off x="5009493" y="6439606"/>
            <a:ext cx="6109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5"/>
              </a:rPr>
              <a:t>CONFLUX software: arXiv:2503.18966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25D55-6FAE-CAFE-53AA-238973FFA09E}"/>
              </a:ext>
            </a:extLst>
          </p:cNvPr>
          <p:cNvSpPr txBox="1"/>
          <p:nvPr/>
        </p:nvSpPr>
        <p:spPr>
          <a:xfrm>
            <a:off x="810379" y="1579605"/>
            <a:ext cx="521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Connection to the original proposal by Reines et 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40A63-6CF2-6E3E-ADA3-DF46F51ABDB8}"/>
              </a:ext>
            </a:extLst>
          </p:cNvPr>
          <p:cNvSpPr txBox="1"/>
          <p:nvPr/>
        </p:nvSpPr>
        <p:spPr>
          <a:xfrm>
            <a:off x="6142941" y="5534726"/>
            <a:ext cx="6177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* </a:t>
            </a:r>
            <a:r>
              <a:rPr lang="en-US" sz="1200"/>
              <a:t>Comprehensive Antineutrino Solutions for Contemporary Nonproliferation Needs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9337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92CA04-0BB7-6EE3-5C69-8A9F181D2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Important lessons learned to proceed to </a:t>
            </a:r>
            <a:r>
              <a:rPr lang="en-US" b="1"/>
              <a:t>the larger detector</a:t>
            </a:r>
            <a:r>
              <a:rPr lang="en-US"/>
              <a:t>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A5D9EC-C07B-E207-B224-4F016386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ROADSTR summary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5CF1A62-9565-9A54-1EC7-930790C49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0" y="1323481"/>
            <a:ext cx="10614329" cy="3921981"/>
          </a:xfrm>
        </p:spPr>
        <p:txBody>
          <a:bodyPr/>
          <a:lstStyle/>
          <a:p>
            <a:r>
              <a:rPr lang="en-US" dirty="0"/>
              <a:t>60-kg system constructed and operational, taking data since 2022</a:t>
            </a:r>
          </a:p>
          <a:p>
            <a:r>
              <a:rPr lang="en-US" dirty="0"/>
              <a:t>Technology cooperation with Eljen (scaled-up EJ-299-50 material)</a:t>
            </a:r>
          </a:p>
          <a:p>
            <a:r>
              <a:rPr lang="en-US" dirty="0"/>
              <a:t>Capable of measuring neutron-capture correlated events</a:t>
            </a:r>
          </a:p>
          <a:p>
            <a:r>
              <a:rPr lang="en-US" dirty="0"/>
              <a:t>Shows useful sensitivity despite small volume (paved the way to a larger detector)</a:t>
            </a:r>
          </a:p>
          <a:p>
            <a:r>
              <a:rPr lang="en-US" dirty="0"/>
              <a:t>Only using naturally occurring backgrounds for calibration (cosmogenic muons, neutrons, </a:t>
            </a:r>
            <a:r>
              <a:rPr lang="en-US" dirty="0" err="1"/>
              <a:t>BiPo</a:t>
            </a:r>
            <a:r>
              <a:rPr lang="en-US" dirty="0"/>
              <a:t>, </a:t>
            </a:r>
            <a:r>
              <a:rPr lang="en-US" baseline="30000" dirty="0"/>
              <a:t>12</a:t>
            </a:r>
            <a:r>
              <a:rPr lang="en-US" dirty="0"/>
              <a:t>B beta)</a:t>
            </a:r>
          </a:p>
          <a:p>
            <a:r>
              <a:rPr lang="en-US" dirty="0"/>
              <a:t>Currently deployed in P-tunnel (test site transparency)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90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0AC910-A858-F73D-826D-BDE01297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Hybrid 2D + 3D approach in a shipping container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70CDDAF-082E-B34B-3076-CB032A375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252" y="1528921"/>
            <a:ext cx="4858087" cy="39211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262E32-BA5B-A86F-369A-F66C3125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5" y="260877"/>
            <a:ext cx="10614329" cy="1025721"/>
          </a:xfrm>
        </p:spPr>
        <p:txBody>
          <a:bodyPr/>
          <a:lstStyle/>
          <a:p>
            <a:r>
              <a:rPr lang="en-US" dirty="0"/>
              <a:t>Going to ton-scale. Meet: </a:t>
            </a:r>
            <a:br>
              <a:rPr lang="en-US" dirty="0"/>
            </a:br>
            <a:r>
              <a:rPr lang="en-US" b="1" dirty="0"/>
              <a:t>Mobile Antineutrino Demonstrator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53DD3-068E-F505-763E-5D2FF8FA6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08" y="1636141"/>
            <a:ext cx="3254131" cy="1921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5CC7E-2B69-9C3C-E584-EDBA5BB3B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925" y="4084707"/>
            <a:ext cx="2397043" cy="1615784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C2D2BB3-10B7-530A-87E3-6CF9AACD3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380" y="4883258"/>
            <a:ext cx="1277138" cy="2043421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2C6EF2-5F99-65FB-5E8C-5DF4F9EAF8D8}"/>
              </a:ext>
            </a:extLst>
          </p:cNvPr>
          <p:cNvSpPr txBox="1">
            <a:spLocks/>
          </p:cNvSpPr>
          <p:nvPr/>
        </p:nvSpPr>
        <p:spPr>
          <a:xfrm>
            <a:off x="697584" y="1258322"/>
            <a:ext cx="10614329" cy="192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2D: </a:t>
            </a:r>
            <a:r>
              <a:rPr lang="en-US" baseline="30000" dirty="0"/>
              <a:t>6</a:t>
            </a:r>
            <a:r>
              <a:rPr lang="en-US" dirty="0"/>
              <a:t>Li+PSD</a:t>
            </a:r>
          </a:p>
          <a:p>
            <a:pPr marL="0" indent="0">
              <a:buNone/>
            </a:pPr>
            <a:r>
              <a:rPr lang="en-US" sz="2000" dirty="0"/>
              <a:t>8x8 bars (EJ-299-50)</a:t>
            </a:r>
          </a:p>
          <a:p>
            <a:pPr marL="0" indent="0">
              <a:buNone/>
            </a:pPr>
            <a:r>
              <a:rPr lang="en-US" sz="2000" dirty="0"/>
              <a:t>Each 6 x 6 x 100 cm</a:t>
            </a:r>
            <a:r>
              <a:rPr lang="en-US" sz="2000" baseline="30000" dirty="0"/>
              <a:t>3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128 PMTs</a:t>
            </a:r>
          </a:p>
          <a:p>
            <a:pPr marL="0" indent="0">
              <a:buNone/>
            </a:pPr>
            <a:r>
              <a:rPr lang="en-US" sz="2000" dirty="0"/>
              <a:t>0.2 m</a:t>
            </a:r>
            <a:r>
              <a:rPr lang="en-US" sz="2000" baseline="30000" dirty="0"/>
              <a:t>3</a:t>
            </a:r>
            <a:endParaRPr lang="en-US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8F5421-7182-887C-6221-A3441A271FFB}"/>
              </a:ext>
            </a:extLst>
          </p:cNvPr>
          <p:cNvSpPr txBox="1">
            <a:spLocks/>
          </p:cNvSpPr>
          <p:nvPr/>
        </p:nvSpPr>
        <p:spPr>
          <a:xfrm>
            <a:off x="739471" y="3858938"/>
            <a:ext cx="4234312" cy="192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3D: LiZnS+WLS</a:t>
            </a:r>
          </a:p>
          <a:p>
            <a:pPr marL="0" indent="0">
              <a:buNone/>
            </a:pPr>
            <a:r>
              <a:rPr lang="en-US" sz="2000" dirty="0"/>
              <a:t>16x16x25 half cubes (EJ-260)</a:t>
            </a:r>
          </a:p>
          <a:p>
            <a:pPr marL="0" indent="0">
              <a:buNone/>
            </a:pPr>
            <a:r>
              <a:rPr lang="en-US" sz="2000" dirty="0"/>
              <a:t>832 PMTs</a:t>
            </a:r>
          </a:p>
          <a:p>
            <a:pPr marL="0" indent="0">
              <a:buNone/>
            </a:pPr>
            <a:r>
              <a:rPr lang="en-US" sz="2000" dirty="0"/>
              <a:t>0.6 m</a:t>
            </a:r>
            <a:r>
              <a:rPr lang="en-US" sz="2000" baseline="300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3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960E31-409F-38F0-8195-436608EAF83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39470" y="1284144"/>
            <a:ext cx="5571993" cy="41828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ROADSTR, minor PPO leaching was observed, leading to crystal formation on the surface and degradation of TIR. As a mitigation, in MAD, we encapsulate the bar.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41CDB4-FA00-5A39-28B8-2D1A5516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0" y="615918"/>
            <a:ext cx="10614329" cy="1025721"/>
          </a:xfrm>
        </p:spPr>
        <p:txBody>
          <a:bodyPr>
            <a:normAutofit/>
          </a:bodyPr>
          <a:lstStyle/>
          <a:p>
            <a:r>
              <a:rPr lang="en-US" dirty="0"/>
              <a:t>MAD-2D scintillator encapsulation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D310B-CE4D-9835-6EC4-11DA3CC1D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612" y="1563026"/>
            <a:ext cx="5288517" cy="268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20502F-12AC-B39F-4F7A-314899F2CAE5}"/>
              </a:ext>
            </a:extLst>
          </p:cNvPr>
          <p:cNvSpPr txBox="1"/>
          <p:nvPr/>
        </p:nvSpPr>
        <p:spPr>
          <a:xfrm>
            <a:off x="6366871" y="1255249"/>
            <a:ext cx="5661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Lots of work: encapsulating scintillator in 1-mil tape and reflector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25745A-8711-20E1-8943-04E6495C62A3}"/>
              </a:ext>
            </a:extLst>
          </p:cNvPr>
          <p:cNvSpPr/>
          <p:nvPr/>
        </p:nvSpPr>
        <p:spPr>
          <a:xfrm>
            <a:off x="3058510" y="4856699"/>
            <a:ext cx="2822028" cy="377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adhesive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BEEA7F-0AA1-3FB3-26A0-56B384C7FFC1}"/>
              </a:ext>
            </a:extLst>
          </p:cNvPr>
          <p:cNvSpPr/>
          <p:nvPr/>
        </p:nvSpPr>
        <p:spPr>
          <a:xfrm>
            <a:off x="3058510" y="4473991"/>
            <a:ext cx="2822028" cy="3774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film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9A02AE-5386-1138-E72B-EF0BC005D059}"/>
              </a:ext>
            </a:extLst>
          </p:cNvPr>
          <p:cNvSpPr/>
          <p:nvPr/>
        </p:nvSpPr>
        <p:spPr>
          <a:xfrm>
            <a:off x="3058510" y="4080958"/>
            <a:ext cx="2822028" cy="377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air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CF6DE9-F992-8AF7-C1E4-47AFF4E124F4}"/>
              </a:ext>
            </a:extLst>
          </p:cNvPr>
          <p:cNvSpPr/>
          <p:nvPr/>
        </p:nvSpPr>
        <p:spPr>
          <a:xfrm>
            <a:off x="3058510" y="3683642"/>
            <a:ext cx="2822028" cy="377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reflector</a:t>
            </a:r>
          </a:p>
        </p:txBody>
      </p:sp>
      <p:sp>
        <p:nvSpPr>
          <p:cNvPr id="15" name="Document 14">
            <a:extLst>
              <a:ext uri="{FF2B5EF4-FFF2-40B4-BE49-F238E27FC236}">
                <a16:creationId xmlns:a16="http://schemas.microsoft.com/office/drawing/2014/main" id="{EB580F5E-1F8A-8FF3-1AB6-1A50A0BCBE2E}"/>
              </a:ext>
            </a:extLst>
          </p:cNvPr>
          <p:cNvSpPr/>
          <p:nvPr/>
        </p:nvSpPr>
        <p:spPr>
          <a:xfrm>
            <a:off x="3058511" y="5234151"/>
            <a:ext cx="2822028" cy="1007932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Scintillator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74491D-C4D3-85CC-026D-3F15428C5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7269" flipH="1">
            <a:off x="9586075" y="3677435"/>
            <a:ext cx="1749707" cy="23856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308144-0309-67F5-C6D7-337ACB480D78}"/>
              </a:ext>
            </a:extLst>
          </p:cNvPr>
          <p:cNvSpPr txBox="1"/>
          <p:nvPr/>
        </p:nvSpPr>
        <p:spPr>
          <a:xfrm>
            <a:off x="8119183" y="5310582"/>
            <a:ext cx="193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8BDCD"/>
                </a:solidFill>
              </a:rPr>
              <a:t>Acrylic light guide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B3A483-2C23-BB6C-CD7D-53A3806EEEBD}"/>
              </a:ext>
            </a:extLst>
          </p:cNvPr>
          <p:cNvSpPr txBox="1"/>
          <p:nvPr/>
        </p:nvSpPr>
        <p:spPr>
          <a:xfrm>
            <a:off x="8274913" y="5790071"/>
            <a:ext cx="206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700C4"/>
                </a:solidFill>
              </a:rPr>
              <a:t>PMT locating collar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1729DD-40A1-9524-FA7C-48467E3E5726}"/>
              </a:ext>
            </a:extLst>
          </p:cNvPr>
          <p:cNvCxnSpPr/>
          <p:nvPr/>
        </p:nvCxnSpPr>
        <p:spPr>
          <a:xfrm>
            <a:off x="8383536" y="3872367"/>
            <a:ext cx="1034001" cy="3973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682A4E-65FB-96E9-7D59-9941C2FF267D}"/>
              </a:ext>
            </a:extLst>
          </p:cNvPr>
          <p:cNvCxnSpPr>
            <a:cxnSpLocks/>
          </p:cNvCxnSpPr>
          <p:nvPr/>
        </p:nvCxnSpPr>
        <p:spPr>
          <a:xfrm flipH="1">
            <a:off x="6531873" y="3683642"/>
            <a:ext cx="1478850" cy="10257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1877B283-727D-8EF0-2484-21A0EF8DA0B3}"/>
              </a:ext>
            </a:extLst>
          </p:cNvPr>
          <p:cNvSpPr/>
          <p:nvPr/>
        </p:nvSpPr>
        <p:spPr>
          <a:xfrm>
            <a:off x="5880537" y="3453484"/>
            <a:ext cx="485239" cy="268623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1E6D6E-21EE-79A7-B8C7-EA9D2EEDA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619" y="930385"/>
            <a:ext cx="3483199" cy="2333742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4CD58E-A598-8895-0059-440D2663D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5655365"/>
            <a:ext cx="12191999" cy="723644"/>
          </a:xfrm>
        </p:spPr>
        <p:txBody>
          <a:bodyPr/>
          <a:lstStyle/>
          <a:p>
            <a:r>
              <a:rPr lang="en-US" dirty="0"/>
              <a:t>MAD is a multi-institutional project. Stay tuned for more exciting updates.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EC1A-C7EC-B80F-B71C-D50D8B40A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6" y="1346492"/>
            <a:ext cx="5503675" cy="3921981"/>
          </a:xfrm>
        </p:spPr>
        <p:txBody>
          <a:bodyPr/>
          <a:lstStyle/>
          <a:p>
            <a:r>
              <a:rPr lang="en-US" dirty="0"/>
              <a:t>Finish construction this summer</a:t>
            </a:r>
          </a:p>
          <a:p>
            <a:r>
              <a:rPr lang="en-US" dirty="0"/>
              <a:t>Integrate in the full MAD</a:t>
            </a:r>
          </a:p>
          <a:p>
            <a:r>
              <a:rPr lang="en-US" dirty="0"/>
              <a:t>Deploy the full system by the nuclear reactor</a:t>
            </a:r>
          </a:p>
          <a:p>
            <a:r>
              <a:rPr lang="en-US" dirty="0"/>
              <a:t>Above-ground near-field measurement campaigns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9F14D-5146-65CC-F508-6EE265A6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MAD-2D status and plans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875C50-A381-51C8-C900-4999D2D49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5090" y="1030983"/>
            <a:ext cx="3428480" cy="2613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0D5E3A-6B4D-EF9E-75BE-A6ED77A2EB5D}"/>
              </a:ext>
            </a:extLst>
          </p:cNvPr>
          <p:cNvSpPr txBox="1"/>
          <p:nvPr/>
        </p:nvSpPr>
        <p:spPr>
          <a:xfrm>
            <a:off x="8525090" y="3644815"/>
            <a:ext cx="4124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World’s largest </a:t>
            </a:r>
            <a:r>
              <a:rPr lang="en-US" baseline="30000" dirty="0"/>
              <a:t>6</a:t>
            </a:r>
            <a:r>
              <a:rPr lang="en-US" dirty="0"/>
              <a:t>Li PSD plastic scintillator stockpile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A1219-06FC-E48B-9FDD-9F93090BA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112082"/>
            <a:ext cx="12192001" cy="601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C1A7E-CFF8-2CB8-DAA6-24BEB3CD2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6246" y="3264128"/>
            <a:ext cx="3169319" cy="18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1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B29E2-DE5A-16B1-A004-C7834340C0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 others outside of this talk. Visit NEUTRINOS.LLNL.GOV </a:t>
            </a:r>
            <a:r>
              <a:rPr lang="en-US" dirty="0">
                <a:sym typeface="Wingdings" pitchFamily="2" charset="2"/>
              </a:rPr>
              <a:t> to learn more.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AD6D4-5B0A-E94E-BFB3-F05B7B10A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69" y="1078958"/>
            <a:ext cx="10614329" cy="4372830"/>
          </a:xfrm>
        </p:spPr>
        <p:txBody>
          <a:bodyPr/>
          <a:lstStyle/>
          <a:p>
            <a:r>
              <a:rPr lang="en-US" sz="1200" b="1" dirty="0"/>
              <a:t>Detection medium:</a:t>
            </a:r>
          </a:p>
          <a:p>
            <a:pPr lvl="1"/>
            <a:r>
              <a:rPr lang="en-US" sz="1000" b="1" dirty="0"/>
              <a:t>Plastic PSD Scintillator (</a:t>
            </a:r>
            <a:r>
              <a:rPr lang="en-US" sz="1000" dirty="0">
                <a:hlinkClick r:id="rId2"/>
              </a:rPr>
              <a:t>Performance of large-scale 6Li-doped pulse-shape discriminating plastic scintillators</a:t>
            </a:r>
            <a:r>
              <a:rPr lang="en-US" sz="1000" dirty="0"/>
              <a:t> NIMA 1069 (2024) 169916)</a:t>
            </a:r>
          </a:p>
          <a:p>
            <a:pPr lvl="1"/>
            <a:r>
              <a:rPr lang="en-US" sz="1000" b="1" dirty="0"/>
              <a:t>Liquid PSD (</a:t>
            </a:r>
            <a:r>
              <a:rPr lang="en-US" sz="1000" dirty="0">
                <a:hlinkClick r:id="rId3"/>
              </a:rPr>
              <a:t>6Li-loaded liquid scintillators produced by direct dissolution of compounds in diisopropylnaphthalene</a:t>
            </a:r>
            <a:r>
              <a:rPr lang="en-US" sz="1000" dirty="0"/>
              <a:t> </a:t>
            </a:r>
            <a:r>
              <a:rPr lang="en-US" sz="1000" i="1" dirty="0">
                <a:hlinkClick r:id="rId3"/>
              </a:rPr>
              <a:t>NIMA</a:t>
            </a:r>
            <a:r>
              <a:rPr lang="en-US" sz="1000" dirty="0">
                <a:hlinkClick r:id="rId3"/>
              </a:rPr>
              <a:t> 1054 (2023) 168389</a:t>
            </a:r>
            <a:r>
              <a:rPr lang="en-US" sz="1000" b="1" dirty="0"/>
              <a:t>)</a:t>
            </a:r>
          </a:p>
          <a:p>
            <a:pPr lvl="1"/>
            <a:r>
              <a:rPr lang="en-US" sz="1000" b="1" dirty="0"/>
              <a:t>Water (</a:t>
            </a:r>
            <a:r>
              <a:rPr lang="en-US" sz="1000" dirty="0">
                <a:hlinkClick r:id="rId4"/>
              </a:rPr>
              <a:t>A long path-length optical property measurement device for highly transparent detector media</a:t>
            </a:r>
            <a:r>
              <a:rPr lang="en-US" sz="1000" dirty="0"/>
              <a:t> </a:t>
            </a:r>
            <a:r>
              <a:rPr lang="en-US" sz="1000" i="1" dirty="0"/>
              <a:t>JINST</a:t>
            </a:r>
            <a:r>
              <a:rPr lang="en-US" sz="1000" dirty="0"/>
              <a:t> 18 (2023) 09, P09004, </a:t>
            </a:r>
            <a:r>
              <a:rPr lang="en-US" sz="1000" dirty="0">
                <a:hlinkClick r:id="rId5"/>
              </a:rPr>
              <a:t>Exclusion and Verification of Remote Nuclear Reactors with a 1-kiloton Gd-Doped Water Detector</a:t>
            </a:r>
            <a:r>
              <a:rPr lang="en-US" sz="1000" dirty="0"/>
              <a:t> </a:t>
            </a:r>
            <a:r>
              <a:rPr lang="en-US" sz="1000" i="1" dirty="0" err="1"/>
              <a:t>Phys.Rev.Applied</a:t>
            </a:r>
            <a:r>
              <a:rPr lang="en-US" sz="1000" dirty="0"/>
              <a:t> 19 (2023) 3, 034060</a:t>
            </a:r>
            <a:r>
              <a:rPr lang="en-US" sz="1000" b="1" dirty="0"/>
              <a:t>)</a:t>
            </a:r>
          </a:p>
          <a:p>
            <a:pPr lvl="1"/>
            <a:r>
              <a:rPr lang="en-US" sz="1000" b="1" dirty="0" err="1"/>
              <a:t>WbLS</a:t>
            </a:r>
            <a:r>
              <a:rPr lang="en-US" sz="1000" b="1" dirty="0"/>
              <a:t> (</a:t>
            </a:r>
            <a:r>
              <a:rPr lang="en-US" sz="1000" dirty="0">
                <a:hlinkClick r:id="rId6"/>
              </a:rPr>
              <a:t>Pulse-shape discrimination in water-based scintillators</a:t>
            </a:r>
            <a:r>
              <a:rPr lang="en-US" sz="1000" dirty="0"/>
              <a:t> </a:t>
            </a:r>
            <a:r>
              <a:rPr lang="en-US" sz="1000" i="1" dirty="0"/>
              <a:t>NIMA</a:t>
            </a:r>
            <a:r>
              <a:rPr lang="en-US" sz="1000" dirty="0"/>
              <a:t> 1036 (2022) </a:t>
            </a:r>
            <a:r>
              <a:rPr lang="en-US" sz="1000" b="1" dirty="0"/>
              <a:t>)</a:t>
            </a:r>
          </a:p>
          <a:p>
            <a:r>
              <a:rPr lang="en-US" sz="1200" b="1" dirty="0"/>
              <a:t>Photosensor:</a:t>
            </a:r>
          </a:p>
          <a:p>
            <a:pPr lvl="1"/>
            <a:r>
              <a:rPr lang="en-US" sz="1000" b="1" dirty="0"/>
              <a:t>PMT </a:t>
            </a:r>
            <a:r>
              <a:rPr lang="en-US" sz="1000" dirty="0"/>
              <a:t>(</a:t>
            </a:r>
            <a:r>
              <a:rPr lang="en-US" sz="1000" dirty="0">
                <a:hlinkClick r:id="rId7"/>
              </a:rPr>
              <a:t>Improvement in light collection of a photomultiplier tube using a wavelength-shifting plate</a:t>
            </a:r>
            <a:r>
              <a:rPr lang="en-US" sz="1000" dirty="0"/>
              <a:t> </a:t>
            </a:r>
            <a:r>
              <a:rPr lang="en-US" sz="1000" i="1" dirty="0"/>
              <a:t>NIMA</a:t>
            </a:r>
            <a:r>
              <a:rPr lang="en-US" sz="1000" dirty="0"/>
              <a:t> 1040 (2022) 167207)</a:t>
            </a:r>
          </a:p>
          <a:p>
            <a:pPr lvl="1"/>
            <a:r>
              <a:rPr lang="en-US" sz="1000" b="1" dirty="0"/>
              <a:t>MA MCP-PMT </a:t>
            </a:r>
            <a:r>
              <a:rPr lang="en-US" sz="1000" dirty="0"/>
              <a:t>(</a:t>
            </a:r>
            <a:r>
              <a:rPr lang="en-US" sz="1000" dirty="0">
                <a:hlinkClick r:id="rId8"/>
              </a:rPr>
              <a:t>Studies of MCP-PMTs in the miniTimeCube neutrino detector</a:t>
            </a:r>
            <a:r>
              <a:rPr lang="en-US" sz="1000" dirty="0"/>
              <a:t>, </a:t>
            </a:r>
            <a:r>
              <a:rPr lang="en-US" sz="1000" i="1" dirty="0"/>
              <a:t>AIP Adv.</a:t>
            </a:r>
            <a:r>
              <a:rPr lang="en-US" sz="1000" dirty="0"/>
              <a:t> 8 (2018) 9, 095003)</a:t>
            </a:r>
          </a:p>
          <a:p>
            <a:pPr lvl="1"/>
            <a:r>
              <a:rPr lang="en-US" sz="1000" b="1" dirty="0"/>
              <a:t>MA MCP-PMT (LAPPD) (</a:t>
            </a:r>
            <a:r>
              <a:rPr lang="en-US" sz="1000" b="1" dirty="0">
                <a:solidFill>
                  <a:srgbClr val="FF0000"/>
                </a:solidFill>
              </a:rPr>
              <a:t>next in this talk</a:t>
            </a:r>
            <a:r>
              <a:rPr lang="en-US" sz="1000" b="1" dirty="0"/>
              <a:t>)</a:t>
            </a:r>
          </a:p>
          <a:p>
            <a:pPr lvl="1"/>
            <a:r>
              <a:rPr lang="en-US" sz="1000" b="1" dirty="0" err="1"/>
              <a:t>SiPM</a:t>
            </a:r>
            <a:r>
              <a:rPr lang="en-US" sz="1000" dirty="0"/>
              <a:t> (</a:t>
            </a:r>
            <a:r>
              <a:rPr lang="en-US" sz="1000" dirty="0">
                <a:hlinkClick r:id="rId9"/>
              </a:rPr>
              <a:t>A prototype for SANDD: A highly-segmented pulse-shape-sensitive plastic scintillator detector incorporating silicon photomultiplier arrays</a:t>
            </a:r>
            <a:r>
              <a:rPr lang="en-US" sz="1000" dirty="0"/>
              <a:t> </a:t>
            </a:r>
            <a:r>
              <a:rPr lang="en-US" sz="1000" i="1" dirty="0"/>
              <a:t>NIMA</a:t>
            </a:r>
            <a:r>
              <a:rPr lang="en-US" sz="1000" dirty="0"/>
              <a:t> 942 (2019))</a:t>
            </a:r>
          </a:p>
          <a:p>
            <a:r>
              <a:rPr lang="en-US" sz="1200" b="1" dirty="0"/>
              <a:t>Electronics:</a:t>
            </a:r>
          </a:p>
          <a:p>
            <a:pPr lvl="1"/>
            <a:r>
              <a:rPr lang="en-US" sz="1000" b="1" dirty="0"/>
              <a:t>Feature-extraction (Q/T)</a:t>
            </a:r>
            <a:r>
              <a:rPr lang="en-US" sz="1000" dirty="0"/>
              <a:t> (</a:t>
            </a:r>
            <a:r>
              <a:rPr lang="en-US" sz="1000" dirty="0">
                <a:hlinkClick r:id="rId10"/>
              </a:rPr>
              <a:t>Calibration of a compact ASIC-based data acquisition system for neutron/</a:t>
            </a:r>
            <a:r>
              <a:rPr lang="el-GR" sz="1000" dirty="0">
                <a:hlinkClick r:id="rId10"/>
              </a:rPr>
              <a:t>γ </a:t>
            </a:r>
            <a:r>
              <a:rPr lang="en-US" sz="1000" dirty="0">
                <a:hlinkClick r:id="rId10"/>
              </a:rPr>
              <a:t>discrimination and spectroscopy with organic scintillators</a:t>
            </a:r>
            <a:r>
              <a:rPr lang="en-US" sz="1000" dirty="0"/>
              <a:t> </a:t>
            </a:r>
            <a:r>
              <a:rPr lang="en-US" sz="1000" i="1" dirty="0"/>
              <a:t>NIMA</a:t>
            </a:r>
            <a:r>
              <a:rPr lang="en-US" sz="1000" dirty="0"/>
              <a:t> 1057 (2023) 168699</a:t>
            </a:r>
            <a:r>
              <a:rPr lang="en-US" sz="1000" b="1" dirty="0"/>
              <a:t>)</a:t>
            </a:r>
          </a:p>
          <a:p>
            <a:pPr lvl="1"/>
            <a:r>
              <a:rPr lang="en-US" sz="1000" b="1" dirty="0"/>
              <a:t>Full-waveform (</a:t>
            </a:r>
            <a:r>
              <a:rPr lang="en-US" sz="1000" b="1" dirty="0">
                <a:solidFill>
                  <a:srgbClr val="FF0000"/>
                </a:solidFill>
              </a:rPr>
              <a:t>next in this talk</a:t>
            </a:r>
            <a:r>
              <a:rPr lang="en-US" sz="1000" b="1" dirty="0"/>
              <a:t>)</a:t>
            </a:r>
          </a:p>
          <a:p>
            <a:r>
              <a:rPr lang="en-US" sz="1200" b="1" dirty="0"/>
              <a:t>Data analysis / simulations / ML:</a:t>
            </a:r>
          </a:p>
          <a:p>
            <a:pPr lvl="1"/>
            <a:r>
              <a:rPr lang="en-US" sz="900" b="1" dirty="0"/>
              <a:t>GEANT4 / RAT-PAC  (</a:t>
            </a:r>
            <a:r>
              <a:rPr lang="en-US" sz="900" dirty="0">
                <a:hlinkClick r:id="rId11"/>
              </a:rPr>
              <a:t>Scalability of Gadolinium-Doped-Water Cherenkov Detectors for Nuclear Nonproliferation</a:t>
            </a:r>
            <a:r>
              <a:rPr lang="en-US" sz="900" dirty="0"/>
              <a:t> Phys. Rev. Applied </a:t>
            </a:r>
            <a:r>
              <a:rPr lang="en-US" sz="900" b="1" dirty="0"/>
              <a:t>18</a:t>
            </a:r>
            <a:r>
              <a:rPr lang="en-US" sz="900" dirty="0"/>
              <a:t>, 034059 , </a:t>
            </a:r>
            <a:r>
              <a:rPr lang="en-US" sz="900" dirty="0">
                <a:hlinkClick r:id="rId12"/>
              </a:rPr>
              <a:t>Physics-informed machine learning approaches to reactor antineutrino detection</a:t>
            </a:r>
            <a:r>
              <a:rPr lang="en-US" sz="900" dirty="0"/>
              <a:t>, </a:t>
            </a:r>
            <a:r>
              <a:rPr lang="en-US" sz="900" dirty="0">
                <a:hlinkClick r:id="rId13"/>
              </a:rPr>
              <a:t>Directional response of several geometries for reactor-neutrino detectors</a:t>
            </a:r>
            <a:r>
              <a:rPr lang="en-US" sz="900" dirty="0"/>
              <a:t> </a:t>
            </a:r>
            <a:r>
              <a:rPr lang="en-US" sz="900" b="0" dirty="0" err="1">
                <a:effectLst/>
              </a:rPr>
              <a:t>Phys.Rev.Applied</a:t>
            </a:r>
            <a:r>
              <a:rPr lang="en-US" sz="900" b="0" dirty="0">
                <a:effectLst/>
              </a:rPr>
              <a:t> 22 (2024) 5, 054030, </a:t>
            </a:r>
            <a:r>
              <a:rPr lang="en-US" sz="900" b="0" dirty="0" err="1">
                <a:effectLst/>
              </a:rPr>
              <a:t>Ratpac</a:t>
            </a:r>
            <a:r>
              <a:rPr lang="en-US" sz="900" b="0" dirty="0">
                <a:effectLst/>
              </a:rPr>
              <a:t>-Two v1.0.0 </a:t>
            </a:r>
            <a:r>
              <a:rPr lang="en-US" sz="900" b="0" dirty="0">
                <a:effectLst/>
                <a:hlinkClick r:id="rId14"/>
              </a:rPr>
              <a:t>https://doi.org/10.11578/dc.</a:t>
            </a:r>
            <a:r>
              <a:rPr lang="en-US" sz="900" dirty="0">
                <a:effectLst/>
                <a:hlinkClick r:id="rId14"/>
              </a:rPr>
              <a:t>20240620.8</a:t>
            </a:r>
            <a:r>
              <a:rPr lang="en-US" sz="900" dirty="0">
                <a:effectLst/>
              </a:rPr>
              <a:t> </a:t>
            </a:r>
            <a:r>
              <a:rPr lang="en-US" sz="900" dirty="0"/>
              <a:t>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8E69FA-839A-380B-4FB0-F18C1AD2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94" y="378059"/>
            <a:ext cx="10614329" cy="1025721"/>
          </a:xfrm>
        </p:spPr>
        <p:txBody>
          <a:bodyPr/>
          <a:lstStyle/>
          <a:p>
            <a:pPr algn="r"/>
            <a:r>
              <a:rPr lang="en-US" sz="2800" dirty="0"/>
              <a:t>Modern Neutrino Detectors and recent advances by our LLNL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D60DA-C096-B8FC-2EA5-769E827180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755" y="2096871"/>
            <a:ext cx="1629079" cy="1141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A6759-DC43-2152-9A7B-3E44F41BB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619" y="4200334"/>
            <a:ext cx="1521069" cy="753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7EAE2-9D83-11EF-EE2B-0FBABD3D61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622" y="1948933"/>
            <a:ext cx="2127913" cy="143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3FB28-1D5E-6860-26C0-41975B00BCB8}"/>
              </a:ext>
            </a:extLst>
          </p:cNvPr>
          <p:cNvSpPr txBox="1"/>
          <p:nvPr/>
        </p:nvSpPr>
        <p:spPr>
          <a:xfrm>
            <a:off x="10233946" y="2234728"/>
            <a:ext cx="13664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/>
              <a:t>LLNL triple-PSD in water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5C539-4B6A-4134-F2B0-66F2F51BDD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33454" y="4614105"/>
            <a:ext cx="1013759" cy="10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0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1217D8C-95BE-8DE4-EFD7-65519815F145}"/>
              </a:ext>
            </a:extLst>
          </p:cNvPr>
          <p:cNvGrpSpPr/>
          <p:nvPr/>
        </p:nvGrpSpPr>
        <p:grpSpPr>
          <a:xfrm>
            <a:off x="6258839" y="3429000"/>
            <a:ext cx="3732755" cy="2321977"/>
            <a:chOff x="1314450" y="1273482"/>
            <a:chExt cx="6915149" cy="43015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143279-B676-A5C3-589F-F9BD40BA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4450" y="1273482"/>
              <a:ext cx="6915149" cy="430159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4AA8468-0D21-28E5-554F-8D62D47E4C8B}"/>
                </a:ext>
              </a:extLst>
            </p:cNvPr>
            <p:cNvSpPr/>
            <p:nvPr/>
          </p:nvSpPr>
          <p:spPr>
            <a:xfrm>
              <a:off x="2996293" y="2409230"/>
              <a:ext cx="883681" cy="88368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DDED34D-DBF6-3D16-83AA-A1622F41BC16}"/>
                </a:ext>
              </a:extLst>
            </p:cNvPr>
            <p:cNvSpPr txBox="1"/>
            <p:nvPr/>
          </p:nvSpPr>
          <p:spPr>
            <a:xfrm>
              <a:off x="2851113" y="3015912"/>
              <a:ext cx="962764" cy="456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FFFF00"/>
                  </a:highlight>
                </a:rPr>
                <a:t>20 km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DAE7D4C-C483-0840-8512-FA5FC5195A4E}"/>
                </a:ext>
              </a:extLst>
            </p:cNvPr>
            <p:cNvSpPr/>
            <p:nvPr/>
          </p:nvSpPr>
          <p:spPr>
            <a:xfrm>
              <a:off x="2293072" y="1706009"/>
              <a:ext cx="2290122" cy="2290122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B1DB13-2DEA-0658-0FB9-004E589C1629}"/>
                </a:ext>
              </a:extLst>
            </p:cNvPr>
            <p:cNvSpPr txBox="1"/>
            <p:nvPr/>
          </p:nvSpPr>
          <p:spPr>
            <a:xfrm>
              <a:off x="2677885" y="3731079"/>
              <a:ext cx="1087489" cy="513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highlight>
                    <a:srgbClr val="FFFF00"/>
                  </a:highlight>
                </a:rPr>
                <a:t>60 km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1B7E62-7FFF-EF93-1B68-8CD5A13EE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This part of the talk will focus on the water-Cherenkov detection and instrumentation.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DB47-5C32-3F8E-8A21-4509059D7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50" y="1503139"/>
            <a:ext cx="5752770" cy="3921981"/>
          </a:xfrm>
        </p:spPr>
        <p:txBody>
          <a:bodyPr/>
          <a:lstStyle/>
          <a:p>
            <a:r>
              <a:rPr lang="en-US" dirty="0"/>
              <a:t>Key to scaling to O(1 kt) detectors</a:t>
            </a:r>
          </a:p>
          <a:p>
            <a:r>
              <a:rPr lang="en-US" dirty="0"/>
              <a:t>Factor of a 1,000 less photons compared to scintillators</a:t>
            </a:r>
          </a:p>
          <a:p>
            <a:r>
              <a:rPr lang="en-US" dirty="0"/>
              <a:t>Can we used Gd-doped water for far-range reactor monitoring?</a:t>
            </a:r>
          </a:p>
          <a:p>
            <a:r>
              <a:rPr lang="en-US" dirty="0"/>
              <a:t>New instrumentation (</a:t>
            </a:r>
            <a:r>
              <a:rPr lang="en-US" dirty="0" err="1"/>
              <a:t>WbLS</a:t>
            </a:r>
            <a:r>
              <a:rPr lang="en-US" dirty="0"/>
              <a:t>/LAPPD/electronics)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14BCB1-A6FE-8E00-2D6B-D9779546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Water-based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2F53E-885A-1187-9DF7-51679146A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311" y="1641639"/>
            <a:ext cx="2887171" cy="2929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65681-6951-CF27-2520-AAA6CF503ABA}"/>
              </a:ext>
            </a:extLst>
          </p:cNvPr>
          <p:cNvSpPr txBox="1"/>
          <p:nvPr/>
        </p:nvSpPr>
        <p:spPr>
          <a:xfrm>
            <a:off x="9073137" y="1364640"/>
            <a:ext cx="2853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AIT-WATCHMAN LLNL group (circa 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087D0-52BF-4CA8-46E0-1471A4BDF15F}"/>
              </a:ext>
            </a:extLst>
          </p:cNvPr>
          <p:cNvSpPr txBox="1"/>
          <p:nvPr/>
        </p:nvSpPr>
        <p:spPr>
          <a:xfrm>
            <a:off x="9696598" y="1151825"/>
            <a:ext cx="1382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1-ton prototype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FE7D32-FEF5-60D5-28DF-B92C11986FA9}"/>
              </a:ext>
            </a:extLst>
          </p:cNvPr>
          <p:cNvSpPr txBox="1"/>
          <p:nvPr/>
        </p:nvSpPr>
        <p:spPr>
          <a:xfrm>
            <a:off x="9991594" y="5425120"/>
            <a:ext cx="1456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Map to show scale.</a:t>
            </a:r>
          </a:p>
        </p:txBody>
      </p:sp>
    </p:spTree>
    <p:extLst>
      <p:ext uri="{BB962C8B-B14F-4D97-AF65-F5344CB8AC3E}">
        <p14:creationId xmlns:p14="http://schemas.microsoft.com/office/powerpoint/2010/main" val="3661036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B790D-595B-F24C-9A17-A6C99435A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Three locations selected — range largely dominates by the world’s background.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A7ECC-3A2D-0CE1-5A1D-EA70C0F2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50-MW reactor in different geographical locations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5D95F-2287-EBFE-CE95-DC4A85E1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353"/>
          <a:stretch/>
        </p:blipFill>
        <p:spPr>
          <a:xfrm>
            <a:off x="739470" y="1324331"/>
            <a:ext cx="4612472" cy="45116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4924F1-C63F-FE86-C783-C6E01FEEA9A2}"/>
              </a:ext>
            </a:extLst>
          </p:cNvPr>
          <p:cNvSpPr/>
          <p:nvPr/>
        </p:nvSpPr>
        <p:spPr>
          <a:xfrm>
            <a:off x="642796" y="1222218"/>
            <a:ext cx="534154" cy="344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322DE-7A4D-C6DF-E2EC-1F7DC9163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119" y="1422381"/>
            <a:ext cx="5111085" cy="4013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0223A2-F31C-4270-FAC9-098295755CA4}"/>
              </a:ext>
            </a:extLst>
          </p:cNvPr>
          <p:cNvSpPr txBox="1"/>
          <p:nvPr/>
        </p:nvSpPr>
        <p:spPr>
          <a:xfrm>
            <a:off x="3586348" y="6379009"/>
            <a:ext cx="79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hlinkClick r:id="rId4"/>
              </a:rPr>
              <a:t>Phys. Rev. Applied 18 (2022) 034059.</a:t>
            </a:r>
            <a:endParaRPr lang="en-US" sz="1200" i="1" dirty="0"/>
          </a:p>
          <a:p>
            <a:pPr algn="r"/>
            <a:endParaRPr lang="en-US" sz="1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2A238-D9FD-A2F7-61BE-DF2B25601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291" y="3083622"/>
            <a:ext cx="1992394" cy="20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26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AF161-DBCE-2DF3-43DC-7AFE35FE0D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Detecting a small 50-MWt reactor at a large distance depends primarily on the world reactor background at that location.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0282DC-A872-7FC8-C567-AA484542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detect a 50-MW reactor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E9CD5-2C98-D470-C524-8B72C973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24" y="1385455"/>
            <a:ext cx="5069142" cy="4310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78292-A966-74F3-6D3E-4CCFF0016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119" y="1422381"/>
            <a:ext cx="5111085" cy="4013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6760F-74DB-F2D0-167E-025E7FF4ABCD}"/>
              </a:ext>
            </a:extLst>
          </p:cNvPr>
          <p:cNvSpPr txBox="1"/>
          <p:nvPr/>
        </p:nvSpPr>
        <p:spPr>
          <a:xfrm>
            <a:off x="3586348" y="6379009"/>
            <a:ext cx="790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hlinkClick r:id="rId4"/>
              </a:rPr>
              <a:t>Phys. Rev. Applied 18 (2022) 034059.</a:t>
            </a:r>
            <a:endParaRPr lang="en-US" sz="1200" i="1" dirty="0"/>
          </a:p>
          <a:p>
            <a:pPr algn="r"/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4425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8DD1AC-1CB1-B6FC-C0DF-804D7F99E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new design allows for custom size and shape of anodes (pixelization) but how to read them?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B316F1-7A0A-7B97-4FF9-565541AD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5" y="421177"/>
            <a:ext cx="10614329" cy="1025721"/>
          </a:xfrm>
        </p:spPr>
        <p:txBody>
          <a:bodyPr/>
          <a:lstStyle/>
          <a:p>
            <a:r>
              <a:rPr lang="en-US" dirty="0"/>
              <a:t>Instrumentation with LAPPDs</a:t>
            </a:r>
            <a:br>
              <a:rPr lang="en-US" dirty="0"/>
            </a:br>
            <a:r>
              <a:rPr lang="en-US" dirty="0"/>
              <a:t>LAPPD gen 1 and gen 2 — main difference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5880E-B324-6F02-0D66-033162FE1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07" y="1686113"/>
            <a:ext cx="2209611" cy="1856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A3447-308A-4EB6-788F-CE2442768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762" y="3360962"/>
            <a:ext cx="1965259" cy="1709556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9DA6BCC9-4EBF-2EE7-566C-B7CA127B2787}"/>
              </a:ext>
            </a:extLst>
          </p:cNvPr>
          <p:cNvSpPr/>
          <p:nvPr/>
        </p:nvSpPr>
        <p:spPr>
          <a:xfrm rot="2483178">
            <a:off x="2671951" y="3051445"/>
            <a:ext cx="1068779" cy="78674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CF48D-D676-3166-3007-7DA21ECCF319}"/>
              </a:ext>
            </a:extLst>
          </p:cNvPr>
          <p:cNvSpPr txBox="1"/>
          <p:nvPr/>
        </p:nvSpPr>
        <p:spPr>
          <a:xfrm>
            <a:off x="1286588" y="3935554"/>
            <a:ext cx="157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Strips </a:t>
            </a:r>
            <a:r>
              <a:rPr lang="en-US" dirty="0">
                <a:sym typeface="Wingdings" pitchFamily="2" charset="2"/>
              </a:rPr>
              <a:t> Pads</a:t>
            </a:r>
          </a:p>
          <a:p>
            <a:r>
              <a:rPr lang="en-US" dirty="0">
                <a:sym typeface="Wingdings" pitchFamily="2" charset="2"/>
              </a:rPr>
              <a:t>Cross  Ribs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6A963-9BB2-E781-8E69-208D73F57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631" y="2526104"/>
            <a:ext cx="2939043" cy="206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B4A0E-5C44-9D01-C1AA-8999B91FA4DF}"/>
              </a:ext>
            </a:extLst>
          </p:cNvPr>
          <p:cNvSpPr txBox="1"/>
          <p:nvPr/>
        </p:nvSpPr>
        <p:spPr>
          <a:xfrm>
            <a:off x="7859975" y="4655811"/>
            <a:ext cx="3118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Intern James Foot holding LAPPD gen 2 #133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6AD6B-149A-C9B3-A31C-D8E7DC60B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257" y="1579354"/>
            <a:ext cx="2470772" cy="19334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44F332-9A09-64FE-2F39-BD9AC74AE3B2}"/>
              </a:ext>
            </a:extLst>
          </p:cNvPr>
          <p:cNvSpPr txBox="1"/>
          <p:nvPr/>
        </p:nvSpPr>
        <p:spPr>
          <a:xfrm>
            <a:off x="7551029" y="1579354"/>
            <a:ext cx="16500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64 SMA connectors at the back and 5 SHV connectors.</a:t>
            </a:r>
          </a:p>
        </p:txBody>
      </p:sp>
    </p:spTree>
    <p:extLst>
      <p:ext uri="{BB962C8B-B14F-4D97-AF65-F5344CB8AC3E}">
        <p14:creationId xmlns:p14="http://schemas.microsoft.com/office/powerpoint/2010/main" val="427816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4632E-4641-9497-8B36-CCC8303B3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A75C67-168C-423E-5C56-E7745FE4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first interaction with John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23768-E6FD-CB53-DC34-EA5DE2D1D920}"/>
              </a:ext>
            </a:extLst>
          </p:cNvPr>
          <p:cNvSpPr txBox="1"/>
          <p:nvPr/>
        </p:nvSpPr>
        <p:spPr>
          <a:xfrm>
            <a:off x="739470" y="1885950"/>
            <a:ext cx="11229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From: John G. Learned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Date: Fri, Dec 17, 2010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 have a small project building a very nice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liter neutrino detector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for use near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reactors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....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hopefully opens the door to a new type of anti-electron neutrino detection (including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directionality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438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A4574-5AA0-14B8-DF7B-D454EF123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05" y="1332100"/>
            <a:ext cx="4135857" cy="38621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F6197E-9DF7-00EA-079B-EE8B32CA1A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pure liquid scintillator we likely don’t worry (scintillation dominant), but for </a:t>
            </a:r>
            <a:r>
              <a:rPr lang="en-US" dirty="0" err="1"/>
              <a:t>WbLS</a:t>
            </a:r>
            <a:r>
              <a:rPr lang="en-US" dirty="0"/>
              <a:t> it is valuable.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71DB1A-100C-4BD2-1BEB-8E7D14A7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0" y="306379"/>
            <a:ext cx="10614329" cy="1025721"/>
          </a:xfrm>
        </p:spPr>
        <p:txBody>
          <a:bodyPr/>
          <a:lstStyle/>
          <a:p>
            <a:r>
              <a:rPr lang="en-US" dirty="0"/>
              <a:t>Fast-timing: </a:t>
            </a:r>
            <a:br>
              <a:rPr lang="en-US" dirty="0"/>
            </a:br>
            <a:r>
              <a:rPr lang="en-US" dirty="0" err="1"/>
              <a:t>miniTimeCube</a:t>
            </a:r>
            <a:r>
              <a:rPr lang="en-US" dirty="0"/>
              <a:t> era and why we need fast timing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2A52F4-F8A4-8D0E-2528-99E1FE62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4" y="1735207"/>
            <a:ext cx="10614329" cy="3921981"/>
          </a:xfrm>
        </p:spPr>
        <p:txBody>
          <a:bodyPr/>
          <a:lstStyle/>
          <a:p>
            <a:r>
              <a:rPr lang="en-US" dirty="0"/>
              <a:t>Fast-timing allows better track reconstruction</a:t>
            </a:r>
          </a:p>
          <a:p>
            <a:r>
              <a:rPr lang="en-US" dirty="0"/>
              <a:t>Cherenkov and Scintillation light separation</a:t>
            </a:r>
          </a:p>
          <a:p>
            <a:r>
              <a:rPr lang="en-US" dirty="0"/>
              <a:t>Trade-offs: pixel size, </a:t>
            </a:r>
            <a:r>
              <a:rPr lang="en-US" dirty="0" err="1"/>
              <a:t>photocoverage</a:t>
            </a:r>
            <a:r>
              <a:rPr lang="en-US" dirty="0"/>
              <a:t>, and cost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1F401-8216-EF8A-E99E-2E888D99634B}"/>
              </a:ext>
            </a:extLst>
          </p:cNvPr>
          <p:cNvSpPr txBox="1"/>
          <p:nvPr/>
        </p:nvSpPr>
        <p:spPr>
          <a:xfrm>
            <a:off x="7853305" y="5188529"/>
            <a:ext cx="411894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Cherenkov light in </a:t>
            </a:r>
            <a:r>
              <a:rPr lang="en-US" i="1" dirty="0" err="1"/>
              <a:t>mTC</a:t>
            </a:r>
            <a:r>
              <a:rPr lang="en-US" i="1" dirty="0"/>
              <a:t> (MA  MCP-PMTs)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BCB1DB-70BB-2F4F-55DF-C8C06258C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962" y="3894912"/>
            <a:ext cx="5198590" cy="16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7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7C03ED-EFE5-FD32-D104-4A8797A1F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Connection to UH: Prof. Gary Varner’s dream of “oscilloscope on a chip”.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784C4-5150-713D-3F90-57FEBBB05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reach the $10/channel?</a:t>
            </a:r>
          </a:p>
          <a:p>
            <a:r>
              <a:rPr lang="en-US" dirty="0"/>
              <a:t>How many channels?</a:t>
            </a:r>
          </a:p>
          <a:p>
            <a:r>
              <a:rPr lang="en-US" dirty="0"/>
              <a:t>Readout </a:t>
            </a:r>
            <a:r>
              <a:rPr lang="en-US" i="1" dirty="0"/>
              <a:t>in situ</a:t>
            </a:r>
            <a:r>
              <a:rPr lang="en-US" dirty="0"/>
              <a:t>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3086C5-DAFD-6D03-D133-E82C3316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F3BFF-B9BA-3BB5-7FE1-AECBF5A6E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425" y="2957626"/>
            <a:ext cx="4754823" cy="2354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68D88-9B47-95CB-025C-82D01C6C6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47" y="3694374"/>
            <a:ext cx="2186737" cy="1845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2E548B-CC0E-A609-1F96-165B9C986570}"/>
              </a:ext>
            </a:extLst>
          </p:cNvPr>
          <p:cNvSpPr txBox="1"/>
          <p:nvPr/>
        </p:nvSpPr>
        <p:spPr>
          <a:xfrm>
            <a:off x="7730912" y="5383486"/>
            <a:ext cx="440954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4-channel AARDVARC eval board (SN 000!)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2FBBC-0342-29D5-362B-D7FA5EE14715}"/>
              </a:ext>
            </a:extLst>
          </p:cNvPr>
          <p:cNvSpPr txBox="1"/>
          <p:nvPr/>
        </p:nvSpPr>
        <p:spPr>
          <a:xfrm>
            <a:off x="1297322" y="5256978"/>
            <a:ext cx="28119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8-channel </a:t>
            </a:r>
            <a:r>
              <a:rPr lang="en-US" i="1" dirty="0" err="1"/>
              <a:t>IceRingSampler</a:t>
            </a:r>
            <a:endParaRPr lang="en-US" i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7DC768-268D-56DA-4E0B-61CDA46A9548}"/>
              </a:ext>
            </a:extLst>
          </p:cNvPr>
          <p:cNvSpPr/>
          <p:nvPr/>
        </p:nvSpPr>
        <p:spPr>
          <a:xfrm>
            <a:off x="9277575" y="4079716"/>
            <a:ext cx="498764" cy="5343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06F85C-3075-44DD-DC87-6D1C03674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121" y="209363"/>
            <a:ext cx="4608678" cy="2575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4053B4-0979-C9CA-330F-4FF393082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663" y="3768812"/>
            <a:ext cx="2585333" cy="1156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E87987-4F95-755C-0BE9-A1C19505B062}"/>
              </a:ext>
            </a:extLst>
          </p:cNvPr>
          <p:cNvSpPr txBox="1"/>
          <p:nvPr/>
        </p:nvSpPr>
        <p:spPr>
          <a:xfrm>
            <a:off x="4603622" y="4912843"/>
            <a:ext cx="226388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Track&amp;Hold</a:t>
            </a:r>
            <a:r>
              <a:rPr lang="en-US" i="1" dirty="0"/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3507418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E0A4B0-C302-4F11-EDA9-6C670000D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188" y="169892"/>
            <a:ext cx="3773179" cy="38586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3A59A1-0045-98CA-0BD9-964F0B37AB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setup is robust and allows for X-Y alignment of the laser beam.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0939-3303-03A7-B66A-63377206E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Picosecond laser</a:t>
            </a:r>
          </a:p>
          <a:p>
            <a:r>
              <a:rPr lang="en-US" dirty="0"/>
              <a:t>Collimators</a:t>
            </a:r>
          </a:p>
          <a:p>
            <a:r>
              <a:rPr lang="en-US" dirty="0"/>
              <a:t>1:1 splitter</a:t>
            </a:r>
          </a:p>
          <a:p>
            <a:r>
              <a:rPr lang="en-US" dirty="0"/>
              <a:t>XY stepper motor </a:t>
            </a:r>
          </a:p>
          <a:p>
            <a:r>
              <a:rPr lang="en-US" dirty="0"/>
              <a:t>Automated scans</a:t>
            </a:r>
          </a:p>
          <a:p>
            <a:r>
              <a:rPr lang="en-US" dirty="0"/>
              <a:t>LED and laser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E6265C-91F2-CDD1-EA73-36CAF17E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stand for LAPPD gen 2 at LLNL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3D4A3-B6F1-F5C0-A633-54D2C0481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572" y="1898574"/>
            <a:ext cx="3449110" cy="1670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20541-8518-B900-4278-19022DD6E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5310" y="4028526"/>
            <a:ext cx="2688323" cy="1542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3932D-2784-9EFC-79ED-F70CAC1D4783}"/>
              </a:ext>
            </a:extLst>
          </p:cNvPr>
          <p:cNvSpPr txBox="1"/>
          <p:nvPr/>
        </p:nvSpPr>
        <p:spPr>
          <a:xfrm>
            <a:off x="10217336" y="5564763"/>
            <a:ext cx="948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Laser fiber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94EC7-1165-2591-0C2A-E4BDD2EA2360}"/>
              </a:ext>
            </a:extLst>
          </p:cNvPr>
          <p:cNvSpPr txBox="1"/>
          <p:nvPr/>
        </p:nvSpPr>
        <p:spPr>
          <a:xfrm>
            <a:off x="4853218" y="3588182"/>
            <a:ext cx="3023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idea to implementation: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B8860950-711E-FB76-AC56-265EE073AD68}"/>
              </a:ext>
            </a:extLst>
          </p:cNvPr>
          <p:cNvSpPr/>
          <p:nvPr/>
        </p:nvSpPr>
        <p:spPr>
          <a:xfrm>
            <a:off x="5427023" y="2422566"/>
            <a:ext cx="938151" cy="5983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laser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A67216-9162-4DA2-8041-566F5F8E0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952" y="3881142"/>
            <a:ext cx="3187237" cy="1848374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B5A605B8-4430-5E32-6661-CE6F470B50DA}"/>
              </a:ext>
            </a:extLst>
          </p:cNvPr>
          <p:cNvSpPr/>
          <p:nvPr/>
        </p:nvSpPr>
        <p:spPr>
          <a:xfrm>
            <a:off x="7330909" y="4222348"/>
            <a:ext cx="3023911" cy="1525950"/>
          </a:xfrm>
          <a:custGeom>
            <a:avLst/>
            <a:gdLst>
              <a:gd name="connsiteX0" fmla="*/ 2945080 w 2945080"/>
              <a:gd name="connsiteY0" fmla="*/ 1864426 h 2256312"/>
              <a:gd name="connsiteX1" fmla="*/ 2861953 w 2945080"/>
              <a:gd name="connsiteY1" fmla="*/ 1947553 h 2256312"/>
              <a:gd name="connsiteX2" fmla="*/ 2743200 w 2945080"/>
              <a:gd name="connsiteY2" fmla="*/ 2018805 h 2256312"/>
              <a:gd name="connsiteX3" fmla="*/ 2671948 w 2945080"/>
              <a:gd name="connsiteY3" fmla="*/ 2054431 h 2256312"/>
              <a:gd name="connsiteX4" fmla="*/ 2600696 w 2945080"/>
              <a:gd name="connsiteY4" fmla="*/ 2090057 h 2256312"/>
              <a:gd name="connsiteX5" fmla="*/ 2553194 w 2945080"/>
              <a:gd name="connsiteY5" fmla="*/ 2113808 h 2256312"/>
              <a:gd name="connsiteX6" fmla="*/ 2434441 w 2945080"/>
              <a:gd name="connsiteY6" fmla="*/ 2149434 h 2256312"/>
              <a:gd name="connsiteX7" fmla="*/ 2398815 w 2945080"/>
              <a:gd name="connsiteY7" fmla="*/ 2161309 h 2256312"/>
              <a:gd name="connsiteX8" fmla="*/ 2244436 w 2945080"/>
              <a:gd name="connsiteY8" fmla="*/ 2208811 h 2256312"/>
              <a:gd name="connsiteX9" fmla="*/ 2208810 w 2945080"/>
              <a:gd name="connsiteY9" fmla="*/ 2220686 h 2256312"/>
              <a:gd name="connsiteX10" fmla="*/ 2149433 w 2945080"/>
              <a:gd name="connsiteY10" fmla="*/ 2232561 h 2256312"/>
              <a:gd name="connsiteX11" fmla="*/ 1935677 w 2945080"/>
              <a:gd name="connsiteY11" fmla="*/ 2256312 h 2256312"/>
              <a:gd name="connsiteX12" fmla="*/ 1603168 w 2945080"/>
              <a:gd name="connsiteY12" fmla="*/ 2244437 h 2256312"/>
              <a:gd name="connsiteX13" fmla="*/ 1531916 w 2945080"/>
              <a:gd name="connsiteY13" fmla="*/ 2220686 h 2256312"/>
              <a:gd name="connsiteX14" fmla="*/ 1496290 w 2945080"/>
              <a:gd name="connsiteY14" fmla="*/ 2208811 h 2256312"/>
              <a:gd name="connsiteX15" fmla="*/ 1413163 w 2945080"/>
              <a:gd name="connsiteY15" fmla="*/ 2173185 h 2256312"/>
              <a:gd name="connsiteX16" fmla="*/ 1306285 w 2945080"/>
              <a:gd name="connsiteY16" fmla="*/ 2101933 h 2256312"/>
              <a:gd name="connsiteX17" fmla="*/ 1270659 w 2945080"/>
              <a:gd name="connsiteY17" fmla="*/ 2078182 h 2256312"/>
              <a:gd name="connsiteX18" fmla="*/ 1235033 w 2945080"/>
              <a:gd name="connsiteY18" fmla="*/ 2042556 h 2256312"/>
              <a:gd name="connsiteX19" fmla="*/ 1163781 w 2945080"/>
              <a:gd name="connsiteY19" fmla="*/ 1983179 h 2256312"/>
              <a:gd name="connsiteX20" fmla="*/ 1116280 w 2945080"/>
              <a:gd name="connsiteY20" fmla="*/ 1911927 h 2256312"/>
              <a:gd name="connsiteX21" fmla="*/ 1068779 w 2945080"/>
              <a:gd name="connsiteY21" fmla="*/ 1840675 h 2256312"/>
              <a:gd name="connsiteX22" fmla="*/ 1056903 w 2945080"/>
              <a:gd name="connsiteY22" fmla="*/ 1805049 h 2256312"/>
              <a:gd name="connsiteX23" fmla="*/ 1009402 w 2945080"/>
              <a:gd name="connsiteY23" fmla="*/ 1733798 h 2256312"/>
              <a:gd name="connsiteX24" fmla="*/ 973776 w 2945080"/>
              <a:gd name="connsiteY24" fmla="*/ 1626920 h 2256312"/>
              <a:gd name="connsiteX25" fmla="*/ 961901 w 2945080"/>
              <a:gd name="connsiteY25" fmla="*/ 1591294 h 2256312"/>
              <a:gd name="connsiteX26" fmla="*/ 950025 w 2945080"/>
              <a:gd name="connsiteY26" fmla="*/ 1543792 h 2256312"/>
              <a:gd name="connsiteX27" fmla="*/ 926275 w 2945080"/>
              <a:gd name="connsiteY27" fmla="*/ 1472540 h 2256312"/>
              <a:gd name="connsiteX28" fmla="*/ 902524 w 2945080"/>
              <a:gd name="connsiteY28" fmla="*/ 1377538 h 2256312"/>
              <a:gd name="connsiteX29" fmla="*/ 890649 w 2945080"/>
              <a:gd name="connsiteY29" fmla="*/ 1341912 h 2256312"/>
              <a:gd name="connsiteX30" fmla="*/ 866898 w 2945080"/>
              <a:gd name="connsiteY30" fmla="*/ 1235034 h 2256312"/>
              <a:gd name="connsiteX31" fmla="*/ 843148 w 2945080"/>
              <a:gd name="connsiteY31" fmla="*/ 1080655 h 2256312"/>
              <a:gd name="connsiteX32" fmla="*/ 819397 w 2945080"/>
              <a:gd name="connsiteY32" fmla="*/ 985652 h 2256312"/>
              <a:gd name="connsiteX33" fmla="*/ 760020 w 2945080"/>
              <a:gd name="connsiteY33" fmla="*/ 807522 h 2256312"/>
              <a:gd name="connsiteX34" fmla="*/ 736270 w 2945080"/>
              <a:gd name="connsiteY34" fmla="*/ 736270 h 2256312"/>
              <a:gd name="connsiteX35" fmla="*/ 724394 w 2945080"/>
              <a:gd name="connsiteY35" fmla="*/ 700644 h 2256312"/>
              <a:gd name="connsiteX36" fmla="*/ 700644 w 2945080"/>
              <a:gd name="connsiteY36" fmla="*/ 605642 h 2256312"/>
              <a:gd name="connsiteX37" fmla="*/ 688768 w 2945080"/>
              <a:gd name="connsiteY37" fmla="*/ 546265 h 2256312"/>
              <a:gd name="connsiteX38" fmla="*/ 665018 w 2945080"/>
              <a:gd name="connsiteY38" fmla="*/ 475013 h 2256312"/>
              <a:gd name="connsiteX39" fmla="*/ 653142 w 2945080"/>
              <a:gd name="connsiteY39" fmla="*/ 439387 h 2256312"/>
              <a:gd name="connsiteX40" fmla="*/ 629392 w 2945080"/>
              <a:gd name="connsiteY40" fmla="*/ 344385 h 2256312"/>
              <a:gd name="connsiteX41" fmla="*/ 617516 w 2945080"/>
              <a:gd name="connsiteY41" fmla="*/ 308759 h 2256312"/>
              <a:gd name="connsiteX42" fmla="*/ 593766 w 2945080"/>
              <a:gd name="connsiteY42" fmla="*/ 225631 h 2256312"/>
              <a:gd name="connsiteX43" fmla="*/ 534389 w 2945080"/>
              <a:gd name="connsiteY43" fmla="*/ 154379 h 2256312"/>
              <a:gd name="connsiteX44" fmla="*/ 498763 w 2945080"/>
              <a:gd name="connsiteY44" fmla="*/ 142504 h 2256312"/>
              <a:gd name="connsiteX45" fmla="*/ 427511 w 2945080"/>
              <a:gd name="connsiteY45" fmla="*/ 95003 h 2256312"/>
              <a:gd name="connsiteX46" fmla="*/ 391885 w 2945080"/>
              <a:gd name="connsiteY46" fmla="*/ 83127 h 2256312"/>
              <a:gd name="connsiteX47" fmla="*/ 356259 w 2945080"/>
              <a:gd name="connsiteY47" fmla="*/ 59377 h 2256312"/>
              <a:gd name="connsiteX48" fmla="*/ 285007 w 2945080"/>
              <a:gd name="connsiteY48" fmla="*/ 35626 h 2256312"/>
              <a:gd name="connsiteX49" fmla="*/ 249381 w 2945080"/>
              <a:gd name="connsiteY49" fmla="*/ 23751 h 2256312"/>
              <a:gd name="connsiteX50" fmla="*/ 213755 w 2945080"/>
              <a:gd name="connsiteY50" fmla="*/ 11875 h 2256312"/>
              <a:gd name="connsiteX51" fmla="*/ 154379 w 2945080"/>
              <a:gd name="connsiteY51" fmla="*/ 0 h 2256312"/>
              <a:gd name="connsiteX52" fmla="*/ 23750 w 2945080"/>
              <a:gd name="connsiteY52" fmla="*/ 23751 h 2256312"/>
              <a:gd name="connsiteX53" fmla="*/ 0 w 2945080"/>
              <a:gd name="connsiteY53" fmla="*/ 47501 h 225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945080" h="2256312">
                <a:moveTo>
                  <a:pt x="2945080" y="1864426"/>
                </a:moveTo>
                <a:cubicBezTo>
                  <a:pt x="2917371" y="1892135"/>
                  <a:pt x="2891867" y="1922241"/>
                  <a:pt x="2861953" y="1947553"/>
                </a:cubicBezTo>
                <a:cubicBezTo>
                  <a:pt x="2801522" y="1998687"/>
                  <a:pt x="2800387" y="1986127"/>
                  <a:pt x="2743200" y="2018805"/>
                </a:cubicBezTo>
                <a:cubicBezTo>
                  <a:pt x="2678741" y="2055639"/>
                  <a:pt x="2737268" y="2032658"/>
                  <a:pt x="2671948" y="2054431"/>
                </a:cubicBezTo>
                <a:cubicBezTo>
                  <a:pt x="2603483" y="2100075"/>
                  <a:pt x="2669529" y="2060558"/>
                  <a:pt x="2600696" y="2090057"/>
                </a:cubicBezTo>
                <a:cubicBezTo>
                  <a:pt x="2584424" y="2097030"/>
                  <a:pt x="2569631" y="2107233"/>
                  <a:pt x="2553194" y="2113808"/>
                </a:cubicBezTo>
                <a:cubicBezTo>
                  <a:pt x="2482641" y="2142030"/>
                  <a:pt x="2495681" y="2131937"/>
                  <a:pt x="2434441" y="2149434"/>
                </a:cubicBezTo>
                <a:cubicBezTo>
                  <a:pt x="2422405" y="2152873"/>
                  <a:pt x="2410690" y="2157351"/>
                  <a:pt x="2398815" y="2161309"/>
                </a:cubicBezTo>
                <a:cubicBezTo>
                  <a:pt x="2310830" y="2219966"/>
                  <a:pt x="2430276" y="2146866"/>
                  <a:pt x="2244436" y="2208811"/>
                </a:cubicBezTo>
                <a:cubicBezTo>
                  <a:pt x="2232561" y="2212769"/>
                  <a:pt x="2220954" y="2217650"/>
                  <a:pt x="2208810" y="2220686"/>
                </a:cubicBezTo>
                <a:cubicBezTo>
                  <a:pt x="2189228" y="2225581"/>
                  <a:pt x="2169343" y="2229243"/>
                  <a:pt x="2149433" y="2232561"/>
                </a:cubicBezTo>
                <a:cubicBezTo>
                  <a:pt x="2062739" y="2247010"/>
                  <a:pt x="2032143" y="2247543"/>
                  <a:pt x="1935677" y="2256312"/>
                </a:cubicBezTo>
                <a:cubicBezTo>
                  <a:pt x="1824841" y="2252354"/>
                  <a:pt x="1713646" y="2254185"/>
                  <a:pt x="1603168" y="2244437"/>
                </a:cubicBezTo>
                <a:cubicBezTo>
                  <a:pt x="1578229" y="2242237"/>
                  <a:pt x="1555667" y="2228603"/>
                  <a:pt x="1531916" y="2220686"/>
                </a:cubicBezTo>
                <a:cubicBezTo>
                  <a:pt x="1520041" y="2216728"/>
                  <a:pt x="1507486" y="2214409"/>
                  <a:pt x="1496290" y="2208811"/>
                </a:cubicBezTo>
                <a:cubicBezTo>
                  <a:pt x="1437593" y="2179462"/>
                  <a:pt x="1465583" y="2190658"/>
                  <a:pt x="1413163" y="2173185"/>
                </a:cubicBezTo>
                <a:lnTo>
                  <a:pt x="1306285" y="2101933"/>
                </a:lnTo>
                <a:cubicBezTo>
                  <a:pt x="1294410" y="2094016"/>
                  <a:pt x="1280751" y="2088274"/>
                  <a:pt x="1270659" y="2078182"/>
                </a:cubicBezTo>
                <a:cubicBezTo>
                  <a:pt x="1258784" y="2066307"/>
                  <a:pt x="1247935" y="2053307"/>
                  <a:pt x="1235033" y="2042556"/>
                </a:cubicBezTo>
                <a:cubicBezTo>
                  <a:pt x="1191700" y="2006445"/>
                  <a:pt x="1202126" y="2032480"/>
                  <a:pt x="1163781" y="1983179"/>
                </a:cubicBezTo>
                <a:cubicBezTo>
                  <a:pt x="1146256" y="1960647"/>
                  <a:pt x="1132114" y="1935678"/>
                  <a:pt x="1116280" y="1911927"/>
                </a:cubicBezTo>
                <a:lnTo>
                  <a:pt x="1068779" y="1840675"/>
                </a:lnTo>
                <a:cubicBezTo>
                  <a:pt x="1064820" y="1828800"/>
                  <a:pt x="1062982" y="1815991"/>
                  <a:pt x="1056903" y="1805049"/>
                </a:cubicBezTo>
                <a:cubicBezTo>
                  <a:pt x="1043040" y="1780097"/>
                  <a:pt x="1009402" y="1733798"/>
                  <a:pt x="1009402" y="1733798"/>
                </a:cubicBezTo>
                <a:lnTo>
                  <a:pt x="973776" y="1626920"/>
                </a:lnTo>
                <a:cubicBezTo>
                  <a:pt x="969818" y="1615045"/>
                  <a:pt x="964937" y="1603438"/>
                  <a:pt x="961901" y="1591294"/>
                </a:cubicBezTo>
                <a:cubicBezTo>
                  <a:pt x="957942" y="1575460"/>
                  <a:pt x="954715" y="1559425"/>
                  <a:pt x="950025" y="1543792"/>
                </a:cubicBezTo>
                <a:cubicBezTo>
                  <a:pt x="942831" y="1519812"/>
                  <a:pt x="932347" y="1496828"/>
                  <a:pt x="926275" y="1472540"/>
                </a:cubicBezTo>
                <a:cubicBezTo>
                  <a:pt x="918358" y="1440873"/>
                  <a:pt x="912846" y="1408505"/>
                  <a:pt x="902524" y="1377538"/>
                </a:cubicBezTo>
                <a:cubicBezTo>
                  <a:pt x="898566" y="1365663"/>
                  <a:pt x="893364" y="1354132"/>
                  <a:pt x="890649" y="1341912"/>
                </a:cubicBezTo>
                <a:cubicBezTo>
                  <a:pt x="862786" y="1216523"/>
                  <a:pt x="893631" y="1315228"/>
                  <a:pt x="866898" y="1235034"/>
                </a:cubicBezTo>
                <a:cubicBezTo>
                  <a:pt x="862563" y="1204690"/>
                  <a:pt x="850209" y="1113606"/>
                  <a:pt x="843148" y="1080655"/>
                </a:cubicBezTo>
                <a:cubicBezTo>
                  <a:pt x="836309" y="1048737"/>
                  <a:pt x="829720" y="1016619"/>
                  <a:pt x="819397" y="985652"/>
                </a:cubicBezTo>
                <a:lnTo>
                  <a:pt x="760020" y="807522"/>
                </a:lnTo>
                <a:lnTo>
                  <a:pt x="736270" y="736270"/>
                </a:lnTo>
                <a:cubicBezTo>
                  <a:pt x="732311" y="724395"/>
                  <a:pt x="727430" y="712788"/>
                  <a:pt x="724394" y="700644"/>
                </a:cubicBezTo>
                <a:cubicBezTo>
                  <a:pt x="716477" y="668977"/>
                  <a:pt x="707046" y="637650"/>
                  <a:pt x="700644" y="605642"/>
                </a:cubicBezTo>
                <a:cubicBezTo>
                  <a:pt x="696685" y="585850"/>
                  <a:pt x="694079" y="565738"/>
                  <a:pt x="688768" y="546265"/>
                </a:cubicBezTo>
                <a:cubicBezTo>
                  <a:pt x="682181" y="522112"/>
                  <a:pt x="672935" y="498764"/>
                  <a:pt x="665018" y="475013"/>
                </a:cubicBezTo>
                <a:cubicBezTo>
                  <a:pt x="661060" y="463138"/>
                  <a:pt x="656178" y="451531"/>
                  <a:pt x="653142" y="439387"/>
                </a:cubicBezTo>
                <a:cubicBezTo>
                  <a:pt x="645225" y="407720"/>
                  <a:pt x="639715" y="375352"/>
                  <a:pt x="629392" y="344385"/>
                </a:cubicBezTo>
                <a:cubicBezTo>
                  <a:pt x="625433" y="332510"/>
                  <a:pt x="620955" y="320795"/>
                  <a:pt x="617516" y="308759"/>
                </a:cubicBezTo>
                <a:cubicBezTo>
                  <a:pt x="612443" y="291003"/>
                  <a:pt x="603257" y="244613"/>
                  <a:pt x="593766" y="225631"/>
                </a:cubicBezTo>
                <a:cubicBezTo>
                  <a:pt x="582813" y="203725"/>
                  <a:pt x="554086" y="167510"/>
                  <a:pt x="534389" y="154379"/>
                </a:cubicBezTo>
                <a:cubicBezTo>
                  <a:pt x="523974" y="147435"/>
                  <a:pt x="510638" y="146462"/>
                  <a:pt x="498763" y="142504"/>
                </a:cubicBezTo>
                <a:cubicBezTo>
                  <a:pt x="475012" y="126670"/>
                  <a:pt x="454591" y="104030"/>
                  <a:pt x="427511" y="95003"/>
                </a:cubicBezTo>
                <a:cubicBezTo>
                  <a:pt x="415636" y="91044"/>
                  <a:pt x="403081" y="88725"/>
                  <a:pt x="391885" y="83127"/>
                </a:cubicBezTo>
                <a:cubicBezTo>
                  <a:pt x="379120" y="76744"/>
                  <a:pt x="369301" y="65173"/>
                  <a:pt x="356259" y="59377"/>
                </a:cubicBezTo>
                <a:cubicBezTo>
                  <a:pt x="333381" y="49209"/>
                  <a:pt x="308758" y="43543"/>
                  <a:pt x="285007" y="35626"/>
                </a:cubicBezTo>
                <a:lnTo>
                  <a:pt x="249381" y="23751"/>
                </a:lnTo>
                <a:cubicBezTo>
                  <a:pt x="237506" y="19792"/>
                  <a:pt x="226030" y="14330"/>
                  <a:pt x="213755" y="11875"/>
                </a:cubicBezTo>
                <a:lnTo>
                  <a:pt x="154379" y="0"/>
                </a:lnTo>
                <a:cubicBezTo>
                  <a:pt x="141274" y="1638"/>
                  <a:pt x="52657" y="6407"/>
                  <a:pt x="23750" y="23751"/>
                </a:cubicBezTo>
                <a:cubicBezTo>
                  <a:pt x="14150" y="29511"/>
                  <a:pt x="7917" y="39584"/>
                  <a:pt x="0" y="47501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04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055DD1-1244-746A-9F53-DC9942A5C1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Gain: 10</a:t>
            </a:r>
            <a:r>
              <a:rPr lang="en-US" baseline="30000" dirty="0"/>
              <a:t>6 </a:t>
            </a:r>
            <a:r>
              <a:rPr lang="en-US" dirty="0"/>
              <a:t>– 10</a:t>
            </a:r>
            <a:r>
              <a:rPr lang="en-US" baseline="30000" dirty="0"/>
              <a:t>7</a:t>
            </a:r>
            <a:r>
              <a:rPr lang="en-US" dirty="0"/>
              <a:t>. Jitter: sub-100 </a:t>
            </a:r>
            <a:r>
              <a:rPr lang="en-US" dirty="0" err="1"/>
              <a:t>ps</a:t>
            </a:r>
            <a:r>
              <a:rPr lang="en-US" dirty="0"/>
              <a:t> (single pad), ~100 </a:t>
            </a:r>
            <a:r>
              <a:rPr lang="en-US" dirty="0" err="1"/>
              <a:t>ps</a:t>
            </a:r>
            <a:r>
              <a:rPr lang="en-US" dirty="0"/>
              <a:t> (</a:t>
            </a:r>
            <a:r>
              <a:rPr lang="en-US" dirty="0" err="1"/>
              <a:t>multipad</a:t>
            </a:r>
            <a:r>
              <a:rPr lang="en-US" dirty="0"/>
              <a:t>).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82EDE2-6438-C8DC-FF4C-EDCD53CE7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3341" y="3792157"/>
            <a:ext cx="4006239" cy="197830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D2A2EF-A4C0-77ED-22E5-6CB68BB6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0" y="615918"/>
            <a:ext cx="11247743" cy="1025721"/>
          </a:xfrm>
        </p:spPr>
        <p:txBody>
          <a:bodyPr/>
          <a:lstStyle/>
          <a:p>
            <a:r>
              <a:rPr lang="en-US" dirty="0"/>
              <a:t>SPE data with fast Tektronix scope and picosecond laser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9366C-D17D-CC7D-E54F-5DC3887B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60" y="1299266"/>
            <a:ext cx="3752850" cy="1794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4A207-2A67-F33A-0956-1FA0703C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449" y="1299266"/>
            <a:ext cx="4905831" cy="2346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9F3DB1-7F24-958C-A879-B19335827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21" y="3167646"/>
            <a:ext cx="5360908" cy="26297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83601A-C4DA-CA3A-892C-D8E996541366}"/>
              </a:ext>
            </a:extLst>
          </p:cNvPr>
          <p:cNvSpPr txBox="1"/>
          <p:nvPr/>
        </p:nvSpPr>
        <p:spPr>
          <a:xfrm>
            <a:off x="2564799" y="3329342"/>
            <a:ext cx="2957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AF1FC"/>
                </a:highlight>
              </a:rPr>
              <a:t>Time delay with respect to laser controller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BF5879-CB52-935C-B9E4-EA29FF3E088B}"/>
              </a:ext>
            </a:extLst>
          </p:cNvPr>
          <p:cNvSpPr txBox="1"/>
          <p:nvPr/>
        </p:nvSpPr>
        <p:spPr>
          <a:xfrm>
            <a:off x="8103842" y="3991937"/>
            <a:ext cx="220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AF1FC"/>
                </a:highlight>
              </a:rPr>
              <a:t>Time delay between two pixels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CF0F566-CE28-97B1-91EC-FF50F9CD65A9}"/>
              </a:ext>
            </a:extLst>
          </p:cNvPr>
          <p:cNvSpPr/>
          <p:nvPr/>
        </p:nvSpPr>
        <p:spPr>
          <a:xfrm>
            <a:off x="1916260" y="3216916"/>
            <a:ext cx="898379" cy="8835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BABE78-B0B3-1DB0-59AD-C35713C84292}"/>
              </a:ext>
            </a:extLst>
          </p:cNvPr>
          <p:cNvSpPr txBox="1"/>
          <p:nvPr/>
        </p:nvSpPr>
        <p:spPr>
          <a:xfrm>
            <a:off x="6096000" y="1499302"/>
            <a:ext cx="1052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AF1FC"/>
                </a:highlight>
              </a:rPr>
              <a:t>Scope traces</a:t>
            </a:r>
          </a:p>
        </p:txBody>
      </p:sp>
    </p:spTree>
    <p:extLst>
      <p:ext uri="{BB962C8B-B14F-4D97-AF65-F5344CB8AC3E}">
        <p14:creationId xmlns:p14="http://schemas.microsoft.com/office/powerpoint/2010/main" val="3541703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368A9-CF7C-7E6E-329C-5B1F9803E5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This is the first time LAPPD gen 2 has been readout with AARDVARC </a:t>
            </a:r>
            <a:r>
              <a:rPr lang="en-US" dirty="0" err="1"/>
              <a:t>SoC.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95E55-8370-D535-D52F-B1CFA3337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 data with </a:t>
            </a:r>
            <a:r>
              <a:rPr lang="en-US" dirty="0" err="1"/>
              <a:t>NaluScope</a:t>
            </a:r>
            <a:r>
              <a:rPr lang="en-US" dirty="0"/>
              <a:t> (AARDVARC 000 SOC)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C08DC-1E8F-E4B1-A6F1-4AA235C8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3651" y="1888156"/>
            <a:ext cx="2650000" cy="9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D98281-B8C1-80F9-AE22-8A9C3E9D4DBF}"/>
              </a:ext>
            </a:extLst>
          </p:cNvPr>
          <p:cNvSpPr txBox="1"/>
          <p:nvPr/>
        </p:nvSpPr>
        <p:spPr>
          <a:xfrm>
            <a:off x="9281705" y="2877510"/>
            <a:ext cx="227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Nalu electronics tour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D465D0-B9CF-5970-D881-4415A5BE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13" y="3577289"/>
            <a:ext cx="3709987" cy="2053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55C66-8761-7336-4839-408491267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49" y="1606800"/>
            <a:ext cx="3764819" cy="1828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2EA977-6657-4D60-C4F2-F93C82906A79}"/>
              </a:ext>
            </a:extLst>
          </p:cNvPr>
          <p:cNvSpPr txBox="1"/>
          <p:nvPr/>
        </p:nvSpPr>
        <p:spPr>
          <a:xfrm flipH="1">
            <a:off x="2070777" y="3752107"/>
            <a:ext cx="2214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ighlight>
                  <a:srgbClr val="EAF1FC"/>
                </a:highlight>
              </a:rPr>
              <a:t>Time delay between two pixels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EE6FFA-CB40-2287-D462-4E4B72836211}"/>
              </a:ext>
            </a:extLst>
          </p:cNvPr>
          <p:cNvSpPr txBox="1"/>
          <p:nvPr/>
        </p:nvSpPr>
        <p:spPr>
          <a:xfrm flipH="1">
            <a:off x="859379" y="2004806"/>
            <a:ext cx="2214562" cy="28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ighlight>
                  <a:srgbClr val="EAF1FC"/>
                </a:highlight>
              </a:rPr>
              <a:t>Waveforms (AARDVARC)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6D0468-91FE-413F-D4EF-42E2E8149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aluSPEpulses.mov">
            <a:hlinkClick r:id="" action="ppaction://media"/>
            <a:extLst>
              <a:ext uri="{FF2B5EF4-FFF2-40B4-BE49-F238E27FC236}">
                <a16:creationId xmlns:a16="http://schemas.microsoft.com/office/drawing/2014/main" id="{4C0C6C48-9480-4F96-6CC8-51F232941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9422" y="2371249"/>
            <a:ext cx="4241824" cy="23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4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1BB717EF-9D4C-DE26-83E5-82024D4B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38" t="13416" r="15649" b="10737"/>
          <a:stretch/>
        </p:blipFill>
        <p:spPr>
          <a:xfrm>
            <a:off x="9893300" y="990600"/>
            <a:ext cx="2298700" cy="46594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7E8CEF-EA2C-328C-EA9D-5AB352480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Photosensors and fast-timing electronics are advancing.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6FCA-90C5-E59A-463F-13A39C60B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0" y="1357378"/>
            <a:ext cx="10614329" cy="39219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First Readout of LAPPD Gen 2</a:t>
            </a:r>
            <a:r>
              <a:rPr lang="en-US" sz="2000" dirty="0"/>
              <a:t>: Successful integration with AARDVARC and </a:t>
            </a:r>
            <a:r>
              <a:rPr lang="en-US" sz="2000" dirty="0" err="1"/>
              <a:t>HDSoC</a:t>
            </a:r>
            <a:r>
              <a:rPr lang="en-US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Initial Test Results</a:t>
            </a:r>
            <a:r>
              <a:rPr lang="en-US" sz="2000" dirty="0"/>
              <a:t>: Promising performance of new photosensors and electronics.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Future Development</a:t>
            </a:r>
            <a:r>
              <a:rPr lang="en-US" sz="2000" dirty="0"/>
              <a:t>: Significant R&amp;D efforts anticipated for a full-scale detector.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Ongoing Tests at LLNL</a:t>
            </a:r>
            <a:r>
              <a:rPr lang="en-US" sz="2000" dirty="0"/>
              <a:t>: Cross-talk evaluation.</a:t>
            </a:r>
          </a:p>
          <a:p>
            <a:pPr marL="0" indent="0">
              <a:buNone/>
            </a:pPr>
            <a:r>
              <a:rPr lang="en-US" sz="2400" dirty="0"/>
              <a:t>Looking ahead: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Exploration of New Ideas</a:t>
            </a:r>
            <a:r>
              <a:rPr lang="en-US" sz="1600" dirty="0"/>
              <a:t>: Focus on cost-effective underwater and ground detectors.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Development of Test Stands</a:t>
            </a:r>
            <a:r>
              <a:rPr lang="en-US" sz="1600" dirty="0"/>
              <a:t>: For photosensors, electronics, and detection media.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R&amp;D Initiatives</a:t>
            </a:r>
            <a:r>
              <a:rPr lang="en-US" sz="1600" dirty="0"/>
              <a:t>: Investigating novel techniques, materials, and engineering solutions.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Utilization of Simulation and High-Performance Computing</a:t>
            </a:r>
            <a:r>
              <a:rPr lang="en-US" sz="1600" dirty="0"/>
              <a:t>: To enhance detector design and performance.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FA5334-A08E-CD3E-20B2-62DD38F50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 on LAPPD and fast-timing readout</a:t>
            </a:r>
          </a:p>
        </p:txBody>
      </p:sp>
    </p:spTree>
    <p:extLst>
      <p:ext uri="{BB962C8B-B14F-4D97-AF65-F5344CB8AC3E}">
        <p14:creationId xmlns:p14="http://schemas.microsoft.com/office/powerpoint/2010/main" val="1742729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A4726B-854A-BB0A-3FD2-8C63EA6C18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Repository of 20+ years of material.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4521F3-264A-44E2-0630-DEC65368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87" y="360900"/>
            <a:ext cx="10614329" cy="1025721"/>
          </a:xfrm>
        </p:spPr>
        <p:txBody>
          <a:bodyPr/>
          <a:lstStyle/>
          <a:p>
            <a:r>
              <a:rPr lang="en-US" dirty="0"/>
              <a:t>Applied Antineutrino Physics workshops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BC96E-3EAE-C63C-FF26-B097A54CBF2E}"/>
              </a:ext>
            </a:extLst>
          </p:cNvPr>
          <p:cNvSpPr txBox="1"/>
          <p:nvPr/>
        </p:nvSpPr>
        <p:spPr>
          <a:xfrm>
            <a:off x="5249883" y="6340726"/>
            <a:ext cx="6103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https://www.phys.hawaii.edu/aap/</a:t>
            </a:r>
            <a:endParaRPr lang="en-US" sz="1600" dirty="0"/>
          </a:p>
          <a:p>
            <a:pPr algn="r"/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arxiv.org</a:t>
            </a:r>
            <a:r>
              <a:rPr lang="en-US" sz="1600" dirty="0">
                <a:hlinkClick r:id="rId3"/>
              </a:rPr>
              <a:t>/abs/2411.13461</a:t>
            </a:r>
            <a:endParaRPr lang="en-US" sz="16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24B1E9D-4425-C2EB-B16B-64FEE646C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700852"/>
              </p:ext>
            </p:extLst>
          </p:nvPr>
        </p:nvGraphicFramePr>
        <p:xfrm>
          <a:off x="583984" y="1025721"/>
          <a:ext cx="11024032" cy="4650184"/>
        </p:xfrm>
        <a:graphic>
          <a:graphicData uri="http://schemas.openxmlformats.org/drawingml/2006/table">
            <a:tbl>
              <a:tblPr/>
              <a:tblGrid>
                <a:gridCol w="637141">
                  <a:extLst>
                    <a:ext uri="{9D8B030D-6E8A-4147-A177-3AD203B41FA5}">
                      <a16:colId xmlns:a16="http://schemas.microsoft.com/office/drawing/2014/main" val="1560264650"/>
                    </a:ext>
                  </a:extLst>
                </a:gridCol>
                <a:gridCol w="814949">
                  <a:extLst>
                    <a:ext uri="{9D8B030D-6E8A-4147-A177-3AD203B41FA5}">
                      <a16:colId xmlns:a16="http://schemas.microsoft.com/office/drawing/2014/main" val="952810153"/>
                    </a:ext>
                  </a:extLst>
                </a:gridCol>
                <a:gridCol w="1555811">
                  <a:extLst>
                    <a:ext uri="{9D8B030D-6E8A-4147-A177-3AD203B41FA5}">
                      <a16:colId xmlns:a16="http://schemas.microsoft.com/office/drawing/2014/main" val="3453798259"/>
                    </a:ext>
                  </a:extLst>
                </a:gridCol>
                <a:gridCol w="5811324">
                  <a:extLst>
                    <a:ext uri="{9D8B030D-6E8A-4147-A177-3AD203B41FA5}">
                      <a16:colId xmlns:a16="http://schemas.microsoft.com/office/drawing/2014/main" val="2633796540"/>
                    </a:ext>
                  </a:extLst>
                </a:gridCol>
                <a:gridCol w="2204807">
                  <a:extLst>
                    <a:ext uri="{9D8B030D-6E8A-4147-A177-3AD203B41FA5}">
                      <a16:colId xmlns:a16="http://schemas.microsoft.com/office/drawing/2014/main" val="692583672"/>
                    </a:ext>
                  </a:extLst>
                </a:gridCol>
              </a:tblGrid>
              <a:tr h="95111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#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Year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Venue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effectLst/>
                        </a:rPr>
                        <a:t>Website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effectLst/>
                        </a:rPr>
                        <a:t>Materials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93965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1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2004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>
                          <a:effectLst/>
                        </a:rPr>
                        <a:t>Hawai’i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4"/>
                        </a:rPr>
                        <a:t>https://www.phys.hawaii.edu/~jgl/nacw.html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5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866165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r>
                        <a:rPr lang="en-US" sz="1050"/>
                        <a:t>2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2005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Hawai’i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6"/>
                        </a:rPr>
                        <a:t>https://inspirehep.net/literature/1644476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562785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effectLst/>
                        </a:rPr>
                        <a:t>3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effectLst/>
                        </a:rPr>
                        <a:t>2006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effectLst/>
                        </a:rPr>
                        <a:t>Livermore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7"/>
                        </a:rPr>
                        <a:t>https://neutrinos.llnl.gov/workshops/aap2006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8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166405"/>
                  </a:ext>
                </a:extLst>
              </a:tr>
              <a:tr h="380445"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2007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Paris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9"/>
                        </a:rPr>
                        <a:t>https://inis.iaea.org/collection/NCLCollectionStore/_Public/39/107/39107638.pdf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10"/>
                        </a:rPr>
                        <a:t>AAP2007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754371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5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2009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Angra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11"/>
                        </a:rPr>
                        <a:t>https://www.cbpf.br/~angra/files/AAP2009/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12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440532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r>
                        <a:rPr lang="en-US" sz="1050"/>
                        <a:t>6 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2010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Sendai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13"/>
                        </a:rPr>
                        <a:t>https://www.awa.tohoku.ac.jp/AAP2010/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14"/>
                        </a:rPr>
                        <a:t>Presentations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849846"/>
                  </a:ext>
                </a:extLst>
              </a:tr>
              <a:tr h="309111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7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2011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Vienna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15"/>
                        </a:rPr>
                        <a:t>https://apc.u-paris.fr/APC_CS/Conferences/AAP2011/Program.html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16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877165"/>
                  </a:ext>
                </a:extLst>
              </a:tr>
              <a:tr h="309111"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2012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Hawai’i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17"/>
                        </a:rPr>
                        <a:t>https://www.phys.hawaii.edu/~jgl/AAP/AAP_2012_Agenda.htm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18"/>
                        </a:rPr>
                        <a:t>Presentations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457955"/>
                  </a:ext>
                </a:extLst>
              </a:tr>
              <a:tr h="166445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9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2013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Seoul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19"/>
                        </a:rPr>
                        <a:t>https://indico.cern.ch/event/245969/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20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165029"/>
                  </a:ext>
                </a:extLst>
              </a:tr>
              <a:tr h="166445"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2014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Paris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21"/>
                        </a:rPr>
                        <a:t>http://aap2014.in2p3.fr/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22"/>
                        </a:rPr>
                        <a:t>Presentations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2894284"/>
                  </a:ext>
                </a:extLst>
              </a:tr>
              <a:tr h="309111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11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2015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Virginia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23"/>
                        </a:rPr>
                        <a:t>http://aap2015.phys.vt.edu/</a:t>
                      </a:r>
                      <a:br>
                        <a:rPr lang="en-US" sz="1050">
                          <a:effectLst/>
                        </a:rPr>
                      </a:br>
                      <a:r>
                        <a:rPr lang="en-US" sz="1050">
                          <a:effectLst/>
                          <a:hlinkClick r:id="rId24"/>
                        </a:rPr>
                        <a:t>Timetable at Virginia Tech Indico 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25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23265"/>
                  </a:ext>
                </a:extLst>
              </a:tr>
              <a:tr h="166445">
                <a:tc>
                  <a:txBody>
                    <a:bodyPr/>
                    <a:lstStyle/>
                    <a:p>
                      <a:r>
                        <a:rPr lang="en-US" sz="1050"/>
                        <a:t>12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2016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Liverpool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26"/>
                        </a:rPr>
                        <a:t>https://hep.ph.liv.ac.uk/aap2016/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27"/>
                        </a:rPr>
                        <a:t>Presentations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48795"/>
                  </a:ext>
                </a:extLst>
              </a:tr>
              <a:tr h="95111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13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2017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Mumbai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590348"/>
                  </a:ext>
                </a:extLst>
              </a:tr>
              <a:tr h="380445">
                <a:tc>
                  <a:txBody>
                    <a:bodyPr/>
                    <a:lstStyle/>
                    <a:p>
                      <a:r>
                        <a:rPr lang="en-US" sz="1050"/>
                        <a:t>14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2018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Livermore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28"/>
                        </a:rPr>
                        <a:t>https://neutrinos.llnl.gov/workshops/aap2018</a:t>
                      </a:r>
                      <a:br>
                        <a:rPr lang="en-US" sz="1050"/>
                      </a:br>
                      <a:r>
                        <a:rPr lang="en-US" sz="1050">
                          <a:hlinkClick r:id="rId29"/>
                        </a:rPr>
                        <a:t>https://arxiv.org/abs/1911.06834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30"/>
                        </a:rPr>
                        <a:t>Presentations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192343"/>
                  </a:ext>
                </a:extLst>
              </a:tr>
              <a:tr h="309111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15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2019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Guangzhou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31"/>
                        </a:rPr>
                        <a:t>https://spe.sysu.edu.cn/aap2019/</a:t>
                      </a:r>
                      <a:br>
                        <a:rPr lang="en-US" sz="1050">
                          <a:effectLst/>
                        </a:rPr>
                      </a:br>
                      <a:r>
                        <a:rPr lang="en-US" sz="1050">
                          <a:effectLst/>
                          <a:hlinkClick r:id="rId32"/>
                        </a:rPr>
                        <a:t>Timetable at CERN Indico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effectLst/>
                          <a:hlinkClick r:id="rId33"/>
                        </a:rPr>
                        <a:t>Presentations</a:t>
                      </a:r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320463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r>
                        <a:rPr lang="en-US" sz="1050"/>
                        <a:t>16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2023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York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hlinkClick r:id="rId34"/>
                        </a:rPr>
                        <a:t>https://indico.ph.liv.ac.uk/event/1195/</a:t>
                      </a:r>
                      <a:endParaRPr lang="en-US" sz="105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hlinkClick r:id="rId35"/>
                        </a:rPr>
                        <a:t>Presentations</a:t>
                      </a:r>
                      <a:endParaRPr lang="en-US" sz="1050" dirty="0"/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499110"/>
                  </a:ext>
                </a:extLst>
              </a:tr>
              <a:tr h="237778"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17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2024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</a:rPr>
                        <a:t>Aachen</a:t>
                      </a: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50">
                          <a:effectLst/>
                          <a:hlinkClick r:id="rId36"/>
                        </a:rPr>
                        <a:t>https://aap2024.physik.rwth-aachen.de/</a:t>
                      </a:r>
                      <a:endParaRPr lang="en-US" sz="105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effectLst/>
                      </a:endParaRPr>
                    </a:p>
                  </a:txBody>
                  <a:tcPr marL="23778" marR="23778" marT="11889" marB="118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1013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2DE16E3-09CA-2C5C-5879-432FC8F97AD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3" y="2757136"/>
            <a:ext cx="4499072" cy="299020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3FA7CAB-486E-C409-7CD2-FDD61AABB270}"/>
              </a:ext>
            </a:extLst>
          </p:cNvPr>
          <p:cNvSpPr/>
          <p:nvPr/>
        </p:nvSpPr>
        <p:spPr>
          <a:xfrm>
            <a:off x="6408235" y="4282068"/>
            <a:ext cx="364273" cy="32710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50800" dir="720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88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DB34A4-3A18-A4C7-9038-4E5E2F4E9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Stay tuned (more interesting work is coming up)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38680E-1C87-61BF-1370-4381EDF7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IBD directionality — MTV consortium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5FDF5-FD43-4DCE-8951-9BA8DCF25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426674"/>
            <a:ext cx="5702300" cy="419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8BA01-9E31-F292-E0C5-5713B783D716}"/>
              </a:ext>
            </a:extLst>
          </p:cNvPr>
          <p:cNvSpPr txBox="1"/>
          <p:nvPr/>
        </p:nvSpPr>
        <p:spPr>
          <a:xfrm>
            <a:off x="5249883" y="6340726"/>
            <a:ext cx="6103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Phys. Rev. Applied </a:t>
            </a:r>
            <a:r>
              <a:rPr lang="en-US" sz="1600" b="1" dirty="0">
                <a:hlinkClick r:id="rId3"/>
              </a:rPr>
              <a:t>22</a:t>
            </a:r>
            <a:r>
              <a:rPr lang="en-US" sz="1600" dirty="0">
                <a:hlinkClick r:id="rId3"/>
              </a:rPr>
              <a:t> (2024) 054030</a:t>
            </a:r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23F42-3EE8-0595-1470-02D2D2B0FC4F}"/>
              </a:ext>
            </a:extLst>
          </p:cNvPr>
          <p:cNvGrpSpPr/>
          <p:nvPr/>
        </p:nvGrpSpPr>
        <p:grpSpPr>
          <a:xfrm>
            <a:off x="7578997" y="1401646"/>
            <a:ext cx="4343689" cy="551144"/>
            <a:chOff x="7579039" y="1445257"/>
            <a:chExt cx="4253986" cy="5075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946813-72ED-AA8A-C0B3-6A781C8C9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5406" y="1445258"/>
              <a:ext cx="3467619" cy="50753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6C2973-EBC4-3CB5-DD75-CE01049B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9039" y="1445257"/>
              <a:ext cx="781278" cy="49397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753172E-3B2A-A5D1-DB80-7D91627ED1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966" y="1927666"/>
            <a:ext cx="4341722" cy="3223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859B39-FCAE-5A74-2D10-A0F6FDAED7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852" y="911188"/>
            <a:ext cx="850916" cy="4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3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8E054-2E0B-63BB-490A-CD8FD0CC1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425" y="3295174"/>
            <a:ext cx="4158025" cy="24464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79CB74-76EF-21B8-55B2-2AA0F6FC91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Mahalo </a:t>
            </a:r>
            <a:r>
              <a:rPr lang="en-US" dirty="0" err="1"/>
              <a:t>nui</a:t>
            </a:r>
            <a:r>
              <a:rPr lang="en-US" dirty="0"/>
              <a:t> loa, John!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245A4-6CF2-0A1A-BBAC-23A305A6B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1" y="1733384"/>
            <a:ext cx="6772954" cy="3921981"/>
          </a:xfrm>
        </p:spPr>
        <p:txBody>
          <a:bodyPr/>
          <a:lstStyle/>
          <a:p>
            <a:r>
              <a:rPr lang="en-US" dirty="0"/>
              <a:t>The field of Applied Antineutrino Physics is advancing.</a:t>
            </a:r>
          </a:p>
          <a:p>
            <a:r>
              <a:rPr lang="en-US" dirty="0"/>
              <a:t>Strong connection to Hawai`i</a:t>
            </a:r>
          </a:p>
          <a:p>
            <a:r>
              <a:rPr lang="en-US" b="1" baseline="30000" dirty="0"/>
              <a:t>6</a:t>
            </a:r>
            <a:r>
              <a:rPr lang="en-US" b="1" dirty="0"/>
              <a:t>Li PSD plastic scintillators </a:t>
            </a:r>
            <a:r>
              <a:rPr lang="en-US" dirty="0"/>
              <a:t>and </a:t>
            </a:r>
            <a:r>
              <a:rPr lang="en-US" b="1" dirty="0"/>
              <a:t>fast compact high-channel-density electronics</a:t>
            </a:r>
            <a:r>
              <a:rPr lang="en-US" dirty="0"/>
              <a:t> offer unique capabilities for reactor antineutrino monitoring.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2E6043-60FB-B1D7-FEC0-5717EDFD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E3B11-3F9F-44CD-7034-6A3A231F7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99861" y="-353987"/>
            <a:ext cx="2661316" cy="5143500"/>
          </a:xfrm>
          <a:prstGeom prst="rect">
            <a:avLst/>
          </a:prstGeom>
          <a:effectLst>
            <a:softEdge rad="371564"/>
          </a:effectLst>
        </p:spPr>
      </p:pic>
    </p:spTree>
    <p:extLst>
      <p:ext uri="{BB962C8B-B14F-4D97-AF65-F5344CB8AC3E}">
        <p14:creationId xmlns:p14="http://schemas.microsoft.com/office/powerpoint/2010/main" val="74132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C92B8-1A19-D020-5E82-879C75F821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677B81-050B-C62C-3694-1341443F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5" y="2760029"/>
            <a:ext cx="10614329" cy="1025721"/>
          </a:xfrm>
        </p:spPr>
        <p:txBody>
          <a:bodyPr/>
          <a:lstStyle/>
          <a:p>
            <a:pPr algn="ctr"/>
            <a:r>
              <a:rPr lang="en-US" dirty="0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2363821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5909E4-0C05-F444-6B5B-79E17AA32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3558" y="543241"/>
            <a:ext cx="1807655" cy="1171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7B2EA-D19D-452A-94A9-77CE14DAB3EF}"/>
              </a:ext>
            </a:extLst>
          </p:cNvPr>
          <p:cNvSpPr/>
          <p:nvPr/>
        </p:nvSpPr>
        <p:spPr>
          <a:xfrm rot="20241279">
            <a:off x="7222190" y="1765842"/>
            <a:ext cx="3743938" cy="119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727B8-7DE5-EDAB-B0F1-7FF618EA8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9897" y="1318361"/>
            <a:ext cx="2150260" cy="35622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A99634-3309-4960-099B-0DAAF8E372E1}"/>
              </a:ext>
            </a:extLst>
          </p:cNvPr>
          <p:cNvSpPr/>
          <p:nvPr/>
        </p:nvSpPr>
        <p:spPr>
          <a:xfrm rot="20241279">
            <a:off x="1171553" y="4342576"/>
            <a:ext cx="3265371" cy="831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20B467-6E92-8929-27EA-7F38F06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2507103-39B3-AE06-C45E-06112D1E2CB2}"/>
              </a:ext>
            </a:extLst>
          </p:cNvPr>
          <p:cNvSpPr/>
          <p:nvPr/>
        </p:nvSpPr>
        <p:spPr>
          <a:xfrm rot="20276578">
            <a:off x="-652767" y="3237478"/>
            <a:ext cx="12532814" cy="733926"/>
          </a:xfrm>
          <a:prstGeom prst="rightArrow">
            <a:avLst/>
          </a:prstGeom>
          <a:gradFill flip="none" rotWithShape="1">
            <a:gsLst>
              <a:gs pos="48000">
                <a:srgbClr val="FFFFFF"/>
              </a:gs>
              <a:gs pos="24000">
                <a:srgbClr val="00B050"/>
              </a:gs>
              <a:gs pos="0">
                <a:srgbClr val="FFFFFF"/>
              </a:gs>
              <a:gs pos="0">
                <a:srgbClr val="FFFFFF"/>
              </a:gs>
              <a:gs pos="0">
                <a:srgbClr val="FFFFFF"/>
              </a:gs>
              <a:gs pos="0">
                <a:srgbClr val="FFFFFF"/>
              </a:gs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72699-CB6B-EBB7-C8C7-83A1C997543F}"/>
              </a:ext>
            </a:extLst>
          </p:cNvPr>
          <p:cNvSpPr txBox="1"/>
          <p:nvPr/>
        </p:nvSpPr>
        <p:spPr>
          <a:xfrm>
            <a:off x="534048" y="5918143"/>
            <a:ext cx="67839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2011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13C9BF-A3EE-5C53-C3EA-D9D7AE287568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73243" y="5555411"/>
            <a:ext cx="1" cy="362732"/>
          </a:xfrm>
          <a:prstGeom prst="straightConnector1">
            <a:avLst/>
          </a:prstGeom>
          <a:ln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610C27-5BF8-C27E-7475-7A66E8D9651E}"/>
              </a:ext>
            </a:extLst>
          </p:cNvPr>
          <p:cNvSpPr txBox="1"/>
          <p:nvPr/>
        </p:nvSpPr>
        <p:spPr>
          <a:xfrm>
            <a:off x="5178437" y="4070293"/>
            <a:ext cx="678392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2018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18410-28A7-5688-AE05-D99710FA03CC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5517633" y="3707561"/>
            <a:ext cx="0" cy="362732"/>
          </a:xfrm>
          <a:prstGeom prst="straightConnector1">
            <a:avLst/>
          </a:prstGeom>
          <a:ln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1C0410-9A07-BAFD-EEEF-7F6EE2B9A730}"/>
              </a:ext>
            </a:extLst>
          </p:cNvPr>
          <p:cNvSpPr txBox="1"/>
          <p:nvPr/>
        </p:nvSpPr>
        <p:spPr>
          <a:xfrm>
            <a:off x="9879977" y="2103457"/>
            <a:ext cx="67839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2025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0235AC-58F6-5B23-4653-701978468C71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10219173" y="1740725"/>
            <a:ext cx="0" cy="362732"/>
          </a:xfrm>
          <a:prstGeom prst="straightConnector1">
            <a:avLst/>
          </a:prstGeom>
          <a:ln>
            <a:solidFill>
              <a:schemeClr val="accent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BBA0E6-B217-4E3B-6C44-8F52A94969C7}"/>
              </a:ext>
            </a:extLst>
          </p:cNvPr>
          <p:cNvSpPr txBox="1"/>
          <p:nvPr/>
        </p:nvSpPr>
        <p:spPr>
          <a:xfrm rot="20263757">
            <a:off x="1111139" y="4291560"/>
            <a:ext cx="460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University of Hawai`i — grad school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684477-8077-A205-91C7-EE2CFC00363D}"/>
              </a:ext>
            </a:extLst>
          </p:cNvPr>
          <p:cNvSpPr txBox="1"/>
          <p:nvPr/>
        </p:nvSpPr>
        <p:spPr>
          <a:xfrm rot="20263757">
            <a:off x="5629799" y="2479184"/>
            <a:ext cx="460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Lawrence Livermore National Laboratory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9F007-9239-7386-F88C-7682D6C7F2EB}"/>
              </a:ext>
            </a:extLst>
          </p:cNvPr>
          <p:cNvSpPr txBox="1"/>
          <p:nvPr/>
        </p:nvSpPr>
        <p:spPr>
          <a:xfrm>
            <a:off x="4849522" y="1675025"/>
            <a:ext cx="3864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LLNL aboveground detector R &amp; D:</a:t>
            </a:r>
          </a:p>
          <a:p>
            <a:r>
              <a:rPr lang="en-US" b="1" dirty="0"/>
              <a:t>segmentation + </a:t>
            </a:r>
            <a:r>
              <a:rPr lang="en-US" b="1" baseline="30000" dirty="0"/>
              <a:t>6</a:t>
            </a:r>
            <a:r>
              <a:rPr lang="en-US" b="1" dirty="0"/>
              <a:t>Li + PSD + plastics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ROADSTR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BBD47D-03F0-8E88-C424-408EF33E9AD2}"/>
              </a:ext>
            </a:extLst>
          </p:cNvPr>
          <p:cNvSpPr txBox="1"/>
          <p:nvPr/>
        </p:nvSpPr>
        <p:spPr>
          <a:xfrm>
            <a:off x="7157914" y="3337271"/>
            <a:ext cx="368241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b="1" dirty="0"/>
              <a:t>Water-based detection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AIT/WATCHMAN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sz="1200" dirty="0"/>
              <a:t>(see A. Bernstein’s talk)</a:t>
            </a:r>
            <a:endParaRPr lang="en-US" sz="12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BUTTON </a:t>
            </a:r>
            <a:r>
              <a:rPr lang="en-US" sz="1100" dirty="0">
                <a:sym typeface="Wingdings" pitchFamily="2" charset="2"/>
              </a:rPr>
              <a:t>(see J. Coleman’s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LAPPD/electronics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CB75BF-C309-30E2-BE31-3836526B59F3}"/>
              </a:ext>
            </a:extLst>
          </p:cNvPr>
          <p:cNvSpPr txBox="1"/>
          <p:nvPr/>
        </p:nvSpPr>
        <p:spPr>
          <a:xfrm>
            <a:off x="8090675" y="2943495"/>
            <a:ext cx="360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Directionality (MTV consortium)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1B0D35-4118-079D-3554-421ACD1907B3}"/>
              </a:ext>
            </a:extLst>
          </p:cNvPr>
          <p:cNvSpPr txBox="1"/>
          <p:nvPr/>
        </p:nvSpPr>
        <p:spPr>
          <a:xfrm>
            <a:off x="2104735" y="5001413"/>
            <a:ext cx="2662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miniTimeCube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 Time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NuLat</a:t>
            </a:r>
            <a:r>
              <a:rPr lang="en-US" dirty="0"/>
              <a:t> </a:t>
            </a:r>
            <a:r>
              <a:rPr lang="en-US" sz="1200" dirty="0"/>
              <a:t>(see B. Crow’s talk)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5ECA3-A60B-7BAF-A88F-E65D28CF3F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970" y="677878"/>
            <a:ext cx="1036640" cy="901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9679EC-C596-482A-A375-58FC166CA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257" y="4568819"/>
            <a:ext cx="1511882" cy="1533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B49001-8C37-D2B8-15AE-91ADBC8EF8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908" y="4901742"/>
            <a:ext cx="1107532" cy="776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35611E-0133-3C9F-5508-AF054941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210" y="4700879"/>
            <a:ext cx="2650000" cy="97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5B2BBF-E21C-A06C-3F8E-7546DD8D34D2}"/>
              </a:ext>
            </a:extLst>
          </p:cNvPr>
          <p:cNvSpPr txBox="1"/>
          <p:nvPr/>
        </p:nvSpPr>
        <p:spPr>
          <a:xfrm>
            <a:off x="8851166" y="2524621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CASC-NN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92C944A3-378C-66D7-B02F-53D04562C8B2}"/>
              </a:ext>
            </a:extLst>
          </p:cNvPr>
          <p:cNvSpPr/>
          <p:nvPr/>
        </p:nvSpPr>
        <p:spPr>
          <a:xfrm>
            <a:off x="1239897" y="1873770"/>
            <a:ext cx="1263460" cy="780916"/>
          </a:xfrm>
          <a:prstGeom prst="teardrop">
            <a:avLst>
              <a:gd name="adj" fmla="val 12135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Call me John.</a:t>
            </a:r>
          </a:p>
        </p:txBody>
      </p:sp>
    </p:spTree>
    <p:extLst>
      <p:ext uri="{BB962C8B-B14F-4D97-AF65-F5344CB8AC3E}">
        <p14:creationId xmlns:p14="http://schemas.microsoft.com/office/powerpoint/2010/main" val="38281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58EF1A-1DD8-8EE4-B6F2-8363CA908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Multiple technologies are currently being evaluated for test site transparency and maritime reactors.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85F3FD-1E51-6E2E-E70A-7B66AC947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CANS-NN</a:t>
            </a:r>
            <a:br>
              <a:rPr lang="en-US" dirty="0"/>
            </a:br>
            <a:r>
              <a:rPr lang="en-US" dirty="0"/>
              <a:t>Test Site Transparency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9E53E-9122-59BC-9F92-CBB56E29D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9833" y="1859346"/>
            <a:ext cx="8195176" cy="3786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398ADE-2AD7-6408-166B-A1675A062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296" y="2440042"/>
            <a:ext cx="1579027" cy="12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962C9-5DDF-60CA-F475-855312FE3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miniTimeCube</a:t>
            </a:r>
            <a:r>
              <a:rPr lang="en-US" dirty="0"/>
              <a:t> = 1536 pixels looking into 2-liter scintillator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733A51-11CB-FB99-38E9-87822E125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60" y="1386309"/>
            <a:ext cx="5730875" cy="39211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D77DF1-CEF7-096F-65AC-DDCFF8F1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reactors emit enormous amounts of 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F0D444-9DE6-B7C6-8DF4-981512DFD573}"/>
              </a:ext>
            </a:extLst>
          </p:cNvPr>
          <p:cNvCxnSpPr/>
          <p:nvPr/>
        </p:nvCxnSpPr>
        <p:spPr>
          <a:xfrm>
            <a:off x="9735045" y="737088"/>
            <a:ext cx="266700" cy="0"/>
          </a:xfrm>
          <a:prstGeom prst="line">
            <a:avLst/>
          </a:prstGeom>
          <a:ln w="19050">
            <a:solidFill>
              <a:srgbClr val="0031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A69A30-B92E-11F4-8E57-7E5751DE83AC}"/>
              </a:ext>
            </a:extLst>
          </p:cNvPr>
          <p:cNvSpPr txBox="1">
            <a:spLocks/>
          </p:cNvSpPr>
          <p:nvPr/>
        </p:nvSpPr>
        <p:spPr>
          <a:xfrm>
            <a:off x="6955725" y="1645668"/>
            <a:ext cx="4943050" cy="39219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Inverse </a:t>
            </a:r>
            <a:r>
              <a:rPr lang="el-GR" dirty="0"/>
              <a:t>β</a:t>
            </a:r>
            <a:r>
              <a:rPr lang="en-US" dirty="0"/>
              <a:t> decay</a:t>
            </a:r>
            <a:r>
              <a:rPr lang="el-GR" dirty="0"/>
              <a:t> </a:t>
            </a:r>
            <a:r>
              <a:rPr lang="en-US" dirty="0"/>
              <a:t>since the 50s</a:t>
            </a:r>
          </a:p>
          <a:p>
            <a:r>
              <a:rPr lang="en-US" dirty="0"/>
              <a:t>Idea to use fast photosensors and fast electronics to detect </a:t>
            </a:r>
            <a:r>
              <a:rPr lang="en-US" b="1" dirty="0"/>
              <a:t>first-photon arrivals</a:t>
            </a:r>
            <a:r>
              <a:rPr lang="en-US" dirty="0"/>
              <a:t>: particle ID / imaging</a:t>
            </a:r>
          </a:p>
        </p:txBody>
      </p:sp>
    </p:spTree>
    <p:extLst>
      <p:ext uri="{BB962C8B-B14F-4D97-AF65-F5344CB8AC3E}">
        <p14:creationId xmlns:p14="http://schemas.microsoft.com/office/powerpoint/2010/main" val="352820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E72104-5DFD-9687-1F81-D0BC9595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01"/>
          <a:stretch/>
        </p:blipFill>
        <p:spPr>
          <a:xfrm>
            <a:off x="0" y="2133598"/>
            <a:ext cx="4749828" cy="3746833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411AFE-5C64-ACD9-071E-BCC55C7B4FE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39470" y="716957"/>
            <a:ext cx="5615031" cy="962304"/>
          </a:xfrm>
        </p:spPr>
        <p:txBody>
          <a:bodyPr/>
          <a:lstStyle/>
          <a:p>
            <a:r>
              <a:rPr lang="en-US" dirty="0"/>
              <a:t>Idea and simulations</a:t>
            </a:r>
          </a:p>
        </p:txBody>
      </p:sp>
      <p:pic>
        <p:nvPicPr>
          <p:cNvPr id="2" name="MTC Muon.mp4">
            <a:hlinkClick r:id="" action="ppaction://media"/>
            <a:extLst>
              <a:ext uri="{FF2B5EF4-FFF2-40B4-BE49-F238E27FC236}">
                <a16:creationId xmlns:a16="http://schemas.microsoft.com/office/drawing/2014/main" id="{060F713B-4054-A470-6574-2A3FF55DEAA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3149"/>
          <a:stretch/>
        </p:blipFill>
        <p:spPr>
          <a:xfrm>
            <a:off x="4631225" y="1916145"/>
            <a:ext cx="7375244" cy="40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7F43-1C3E-B083-4F83-D2A4B0C15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471" y="1733384"/>
            <a:ext cx="6405248" cy="3921981"/>
          </a:xfrm>
        </p:spPr>
        <p:txBody>
          <a:bodyPr/>
          <a:lstStyle/>
          <a:p>
            <a:r>
              <a:rPr lang="en-US" dirty="0"/>
              <a:t>Use Gary Varner’s Belle electronics</a:t>
            </a:r>
          </a:p>
          <a:p>
            <a:r>
              <a:rPr lang="en-US" dirty="0"/>
              <a:t>Couple it with </a:t>
            </a:r>
            <a:r>
              <a:rPr lang="en-US" dirty="0" err="1"/>
              <a:t>Photonis</a:t>
            </a:r>
            <a:r>
              <a:rPr lang="en-US" dirty="0"/>
              <a:t> MA MCP-PMTs</a:t>
            </a:r>
          </a:p>
          <a:p>
            <a:r>
              <a:rPr lang="en-US" dirty="0"/>
              <a:t>Reality is not that simple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A97BBE-A207-568D-AF2C-A81EBB6D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and calibration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A01D7-7DED-0591-9366-E5D3F4910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1338" y="1011714"/>
            <a:ext cx="3183038" cy="527314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DFD40D1-1994-C931-05AA-6BCFCD2164F7}"/>
              </a:ext>
            </a:extLst>
          </p:cNvPr>
          <p:cNvSpPr/>
          <p:nvPr/>
        </p:nvSpPr>
        <p:spPr>
          <a:xfrm>
            <a:off x="7338350" y="4352081"/>
            <a:ext cx="613458" cy="4514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E50B8-E616-56A6-8C26-58F73F43EB38}"/>
              </a:ext>
            </a:extLst>
          </p:cNvPr>
          <p:cNvSpPr txBox="1"/>
          <p:nvPr/>
        </p:nvSpPr>
        <p:spPr>
          <a:xfrm>
            <a:off x="7951808" y="365383"/>
            <a:ext cx="2881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Using air duct to raise </a:t>
            </a:r>
            <a:r>
              <a:rPr lang="en-US" dirty="0" err="1"/>
              <a:t>mTC</a:t>
            </a:r>
            <a:r>
              <a:rPr lang="en-US" dirty="0"/>
              <a:t>.</a:t>
            </a:r>
          </a:p>
          <a:p>
            <a:pPr algn="ctr"/>
            <a:r>
              <a:rPr lang="en-US" dirty="0"/>
              <a:t>Do not do it in your lab.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21AAB9-D4F2-318F-5864-37FF51227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941" y="3591100"/>
            <a:ext cx="2755815" cy="1521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14E33-CC45-1FBF-E2E2-474BC9664E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" y="4088928"/>
            <a:ext cx="3728174" cy="2153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2A326-D8BC-F16F-4882-98D1C5BB2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748" y="4088928"/>
            <a:ext cx="1669678" cy="21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2D83B552-83C5-DE30-65F3-532F083AD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2957" y="1402080"/>
            <a:ext cx="4669130" cy="2871515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E06FC-1FB9-B5CC-164E-49497380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5" y="320672"/>
            <a:ext cx="10614329" cy="102572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miniTimeCube</a:t>
            </a:r>
            <a:r>
              <a:rPr lang="en-US" dirty="0"/>
              <a:t> — ahead of its time</a:t>
            </a:r>
            <a:br>
              <a:rPr lang="en-US" dirty="0"/>
            </a:br>
            <a:r>
              <a:rPr lang="en-US" dirty="0"/>
              <a:t>Real data and deployment at NIST research reactor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7F4811-95BF-1B76-DB80-01261662D37E}"/>
              </a:ext>
            </a:extLst>
          </p:cNvPr>
          <p:cNvSpPr txBox="1"/>
          <p:nvPr/>
        </p:nvSpPr>
        <p:spPr>
          <a:xfrm>
            <a:off x="1666240" y="4172751"/>
            <a:ext cx="2376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Muon going through </a:t>
            </a:r>
            <a:r>
              <a:rPr lang="en-US" sz="1600" dirty="0" err="1"/>
              <a:t>mTC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CEBBF-14DF-E062-ECCC-62F1C7BF6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2447" y="1158045"/>
            <a:ext cx="3169553" cy="3252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F9485-BB02-E038-E342-E4178E342086}"/>
              </a:ext>
            </a:extLst>
          </p:cNvPr>
          <p:cNvSpPr txBox="1"/>
          <p:nvPr/>
        </p:nvSpPr>
        <p:spPr>
          <a:xfrm>
            <a:off x="9163799" y="4179629"/>
            <a:ext cx="199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Distance 5 m to the core</a:t>
            </a:r>
          </a:p>
          <a:p>
            <a:r>
              <a:rPr lang="en-US" sz="1200" dirty="0"/>
              <a:t>Compact 20 MW core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52A62-170C-53B1-6320-55B56D107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423" y="1456973"/>
            <a:ext cx="3147927" cy="3147927"/>
          </a:xfrm>
        </p:spPr>
      </p:pic>
      <p:pic>
        <p:nvPicPr>
          <p:cNvPr id="6" name="Picture 4" descr="UH mTC Group">
            <a:extLst>
              <a:ext uri="{FF2B5EF4-FFF2-40B4-BE49-F238E27FC236}">
                <a16:creationId xmlns:a16="http://schemas.microsoft.com/office/drawing/2014/main" id="{5F7986AD-1407-FC4E-8B28-9942D1D6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70" y="4561216"/>
            <a:ext cx="2591766" cy="17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96DD8B-482C-FD3E-5AB8-1078B94C21E2}"/>
              </a:ext>
            </a:extLst>
          </p:cNvPr>
          <p:cNvSpPr txBox="1"/>
          <p:nvPr/>
        </p:nvSpPr>
        <p:spPr>
          <a:xfrm>
            <a:off x="2374570" y="6024982"/>
            <a:ext cx="2815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Group meeting circa 2014</a:t>
            </a:r>
          </a:p>
        </p:txBody>
      </p:sp>
      <p:pic>
        <p:nvPicPr>
          <p:cNvPr id="8" name="Picture 2" descr="miniTimeCube Invited Article RSI cover">
            <a:extLst>
              <a:ext uri="{FF2B5EF4-FFF2-40B4-BE49-F238E27FC236}">
                <a16:creationId xmlns:a16="http://schemas.microsoft.com/office/drawing/2014/main" id="{B4154B80-3D57-399B-43F4-B1CFD220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0000">
            <a:off x="4757678" y="3845559"/>
            <a:ext cx="1860838" cy="24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D0220E-2EB2-22A9-73A7-64F5A5242085}"/>
              </a:ext>
            </a:extLst>
          </p:cNvPr>
          <p:cNvSpPr txBox="1"/>
          <p:nvPr/>
        </p:nvSpPr>
        <p:spPr>
          <a:xfrm>
            <a:off x="3121232" y="6319634"/>
            <a:ext cx="85155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u="sng" dirty="0">
                <a:solidFill>
                  <a:schemeClr val="accent1"/>
                </a:solidFill>
                <a:hlinkClick r:id="rId7"/>
              </a:rPr>
              <a:t>Rev.Sci.Instrum. 87 (2016) 2, 021301</a:t>
            </a:r>
          </a:p>
          <a:p>
            <a:pPr algn="r"/>
            <a:r>
              <a:rPr lang="en-US" sz="1100" u="sng" dirty="0">
                <a:solidFill>
                  <a:schemeClr val="accent1"/>
                </a:solidFill>
                <a:hlinkClick r:id="rId8"/>
              </a:rPr>
              <a:t>AIP Adv. 8 (2018) 9, 095003</a:t>
            </a:r>
            <a:endParaRPr lang="en-US" sz="1100" dirty="0">
              <a:solidFill>
                <a:schemeClr val="accent1"/>
              </a:solidFill>
              <a:hlinkClick r:id="rId7"/>
            </a:endParaRPr>
          </a:p>
          <a:p>
            <a:pPr algn="r"/>
            <a:r>
              <a:rPr lang="en-US" sz="1100" dirty="0">
                <a:solidFill>
                  <a:schemeClr val="accent1"/>
                </a:solidFill>
                <a:hlinkClick r:id="rId9"/>
              </a:rPr>
              <a:t>AIP Adv. 9 (2019) 3, 035301</a:t>
            </a:r>
            <a:r>
              <a:rPr lang="en-US" sz="1100" dirty="0">
                <a:solidFill>
                  <a:schemeClr val="accent1"/>
                </a:solidFill>
                <a:hlinkClick r:id="rId7"/>
              </a:rPr>
              <a:t> </a:t>
            </a:r>
            <a:endParaRPr lang="en-US" sz="1100" dirty="0">
              <a:solidFill>
                <a:schemeClr val="accent1"/>
              </a:solidFill>
            </a:endParaRPr>
          </a:p>
          <a:p>
            <a:pPr algn="r"/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C5507-32F1-E28E-3F69-DD437DDB0081}"/>
              </a:ext>
            </a:extLst>
          </p:cNvPr>
          <p:cNvSpPr txBox="1"/>
          <p:nvPr/>
        </p:nvSpPr>
        <p:spPr>
          <a:xfrm>
            <a:off x="6407922" y="5672079"/>
            <a:ext cx="6112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i="1" dirty="0">
                <a:effectLst/>
                <a:latin typeface="Helvetica" pitchFamily="2" charset="0"/>
              </a:rPr>
              <a:t> While the project did not succeed in detecting neutrinos </a:t>
            </a:r>
          </a:p>
          <a:p>
            <a:pPr>
              <a:buNone/>
            </a:pPr>
            <a:r>
              <a:rPr lang="en-US" sz="1600" i="1" dirty="0">
                <a:effectLst/>
                <a:latin typeface="Helvetica" pitchFamily="2" charset="0"/>
              </a:rPr>
              <a:t>in its first outing, many important lessons were learned.</a:t>
            </a:r>
            <a:endParaRPr lang="en-US" sz="16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7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9DF475-73E3-2EE0-22D4-7A8908608C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This was </a:t>
            </a:r>
            <a:r>
              <a:rPr lang="en-US" u="sng" dirty="0"/>
              <a:t>the most used tool</a:t>
            </a:r>
            <a:r>
              <a:rPr lang="en-US" dirty="0"/>
              <a:t> in the </a:t>
            </a:r>
            <a:r>
              <a:rPr lang="en-US" dirty="0" err="1"/>
              <a:t>mTC</a:t>
            </a:r>
            <a:r>
              <a:rPr lang="en-US" dirty="0"/>
              <a:t> era.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F220B3-8C1C-C694-EE12-41ABB2BE2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424" y="1722782"/>
            <a:ext cx="3581748" cy="201197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D536CE-7C66-4BCB-89D9-348A03B5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made by John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A6685-2FC0-C201-5A0F-6F21FF726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02" y="1520317"/>
            <a:ext cx="1891302" cy="3133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E34A9-C83F-0DB5-360E-BF44027AC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488" y="1247775"/>
            <a:ext cx="5193792" cy="43624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7074B1C-AA7D-8DD1-F263-D6A6AD31AFAF}"/>
              </a:ext>
            </a:extLst>
          </p:cNvPr>
          <p:cNvSpPr/>
          <p:nvPr/>
        </p:nvSpPr>
        <p:spPr>
          <a:xfrm>
            <a:off x="11018364" y="1520317"/>
            <a:ext cx="937434" cy="93217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3C217A-47D8-2419-3128-3B14CEF61DC7}"/>
              </a:ext>
            </a:extLst>
          </p:cNvPr>
          <p:cNvSpPr/>
          <p:nvPr/>
        </p:nvSpPr>
        <p:spPr>
          <a:xfrm>
            <a:off x="1694688" y="4103064"/>
            <a:ext cx="749808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7B3C2-E64A-622E-857B-3BE82BF684CD}"/>
              </a:ext>
            </a:extLst>
          </p:cNvPr>
          <p:cNvSpPr txBox="1"/>
          <p:nvPr/>
        </p:nvSpPr>
        <p:spPr>
          <a:xfrm>
            <a:off x="7463791" y="6461860"/>
            <a:ext cx="413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www.phys.hawaii.edu</a:t>
            </a:r>
            <a:r>
              <a:rPr lang="en-US" dirty="0">
                <a:hlinkClick r:id="rId6"/>
              </a:rPr>
              <a:t>/~</a:t>
            </a:r>
            <a:r>
              <a:rPr lang="en-US" dirty="0" err="1">
                <a:hlinkClick r:id="rId6"/>
              </a:rPr>
              <a:t>mtc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0908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classified-powerpoint-2024-aug-5" id="{164F88BE-2883-B24A-9A59-485B9D103812}" vid="{4A7CB4E4-5412-944D-9507-A8780EE693DC}"/>
    </a:ext>
  </a:extLst>
</a:theme>
</file>

<file path=ppt/theme/theme2.xml><?xml version="1.0" encoding="utf-8"?>
<a:theme xmlns:a="http://schemas.openxmlformats.org/drawingml/2006/main" name="Dar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classified-powerpoint-2024-aug-5" id="{164F88BE-2883-B24A-9A59-485B9D103812}" vid="{0C46BF5A-51FE-2F4F-B8C6-C1B87FE9BA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8CE4DFD6590746BF79C031605283F1" ma:contentTypeVersion="15" ma:contentTypeDescription="Create a new document." ma:contentTypeScope="" ma:versionID="f861d932f8c2571c942809486b31595d">
  <xsd:schema xmlns:xsd="http://www.w3.org/2001/XMLSchema" xmlns:xs="http://www.w3.org/2001/XMLSchema" xmlns:p="http://schemas.microsoft.com/office/2006/metadata/properties" xmlns:ns2="1fcefbb1-3cd4-4f76-bca8-277149e9cb2e" xmlns:ns3="16def0d5-3fd6-4c70-b9c9-54c2f38dbc03" targetNamespace="http://schemas.microsoft.com/office/2006/metadata/properties" ma:root="true" ma:fieldsID="ce6ae0412eb56a46bb7dd979781f3734" ns2:_="" ns3:_="">
    <xsd:import namespace="1fcefbb1-3cd4-4f76-bca8-277149e9cb2e"/>
    <xsd:import namespace="16def0d5-3fd6-4c70-b9c9-54c2f38db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Thumbn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efbb1-3cd4-4f76-bca8-277149e9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3a22c89-3912-4715-9657-2989270db2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humbnails" ma:index="22" nillable="true" ma:displayName="Thumbnails" ma:format="Thumbnail" ma:internalName="Thumbnails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ef0d5-3fd6-4c70-b9c9-54c2f38db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def0d5-3fd6-4c70-b9c9-54c2f38dbc03">
      <UserInfo>
        <DisplayName>Vander Vorst, Mitch</DisplayName>
        <AccountId>10</AccountId>
        <AccountType/>
      </UserInfo>
      <UserInfo>
        <DisplayName>Bishop, Breanna</DisplayName>
        <AccountId>9</AccountId>
        <AccountType/>
      </UserInfo>
      <UserInfo>
        <DisplayName>Connors, Corey</DisplayName>
        <AccountId>11</AccountId>
        <AccountType/>
      </UserInfo>
      <UserInfo>
        <DisplayName>svc-sharegate</DisplayName>
        <AccountId>44</AccountId>
        <AccountType/>
      </UserInfo>
      <UserInfo>
        <DisplayName>SharingLinks.3fc3c0ef-bf7b-4085-b901-2737b0950107.OrganizationEdit.9bcf96ed-bba8-4f75-a760-3a02278e7bf0</DisplayName>
        <AccountId>66</AccountId>
        <AccountType/>
      </UserInfo>
      <UserInfo>
        <DisplayName>Kamoroff, Beth Paige</DisplayName>
        <AccountId>56</AccountId>
        <AccountType/>
      </UserInfo>
      <UserInfo>
        <DisplayName>Paschal, Katherine</DisplayName>
        <AccountId>40</AccountId>
        <AccountType/>
      </UserInfo>
      <UserInfo>
        <DisplayName>Diaz, Alii</DisplayName>
        <AccountId>19</AccountId>
        <AccountType/>
      </UserInfo>
      <UserInfo>
        <DisplayName>Piccone, Ashley Nicole</DisplayName>
        <AccountId>65</AccountId>
        <AccountType/>
      </UserInfo>
    </SharedWithUsers>
    <lcf76f155ced4ddcb4097134ff3c332f xmlns="1fcefbb1-3cd4-4f76-bca8-277149e9cb2e">
      <Terms xmlns="http://schemas.microsoft.com/office/infopath/2007/PartnerControls"/>
    </lcf76f155ced4ddcb4097134ff3c332f>
    <Thumbnails xmlns="1fcefbb1-3cd4-4f76-bca8-277149e9cb2e" xsi:nil="true"/>
  </documentManagement>
</p:properties>
</file>

<file path=customXml/itemProps1.xml><?xml version="1.0" encoding="utf-8"?>
<ds:datastoreItem xmlns:ds="http://schemas.openxmlformats.org/officeDocument/2006/customXml" ds:itemID="{E5380E02-140B-4F0E-BE4A-F3840F0793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D1984F-FDCE-44D7-8C60-14E145E40588}">
  <ds:schemaRefs>
    <ds:schemaRef ds:uri="16def0d5-3fd6-4c70-b9c9-54c2f38dbc03"/>
    <ds:schemaRef ds:uri="1fcefbb1-3cd4-4f76-bca8-277149e9cb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74EDC0-542C-4316-BAE8-CCB5B20E4B3F}">
  <ds:schemaRefs>
    <ds:schemaRef ds:uri="http://schemas.microsoft.com/office/2006/metadata/properties"/>
    <ds:schemaRef ds:uri="http://schemas.microsoft.com/office/infopath/2007/PartnerControls"/>
    <ds:schemaRef ds:uri="1fcefbb1-3cd4-4f76-bca8-277149e9cb2e"/>
    <ds:schemaRef ds:uri="http://purl.org/dc/elements/1.1/"/>
    <ds:schemaRef ds:uri="http://schemas.microsoft.com/office/2006/documentManagement/types"/>
    <ds:schemaRef ds:uri="16def0d5-3fd6-4c70-b9c9-54c2f38dbc03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 Master</Template>
  <TotalTime>6224</TotalTime>
  <Words>2972</Words>
  <Application>Microsoft Macintosh PowerPoint</Application>
  <PresentationFormat>Widescreen</PresentationFormat>
  <Paragraphs>477</Paragraphs>
  <Slides>40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Aptos</vt:lpstr>
      <vt:lpstr>Aptos Display</vt:lpstr>
      <vt:lpstr>Aptos Light</vt:lpstr>
      <vt:lpstr>Aptos SemiBold</vt:lpstr>
      <vt:lpstr>Arial</vt:lpstr>
      <vt:lpstr>Calibri</vt:lpstr>
      <vt:lpstr>Courier New</vt:lpstr>
      <vt:lpstr>Helvetica</vt:lpstr>
      <vt:lpstr>Symbol</vt:lpstr>
      <vt:lpstr>Times New Roman</vt:lpstr>
      <vt:lpstr>Wingdings</vt:lpstr>
      <vt:lpstr>White Master</vt:lpstr>
      <vt:lpstr>Dark Master</vt:lpstr>
      <vt:lpstr>Neutrinos in Action:  from miniTimeCube to Shaping the World Nonproliferation Landscape</vt:lpstr>
      <vt:lpstr>My first interaction with John</vt:lpstr>
      <vt:lpstr>My first interaction with John</vt:lpstr>
      <vt:lpstr>Time</vt:lpstr>
      <vt:lpstr>Nuclear reactors emit enormous amounts of  νe</vt:lpstr>
      <vt:lpstr>PowerPoint Presentation</vt:lpstr>
      <vt:lpstr>Construction and calibration</vt:lpstr>
      <vt:lpstr>miniTimeCube — ahead of its time Real data and deployment at NIST research reactor</vt:lpstr>
      <vt:lpstr>Cube made by John</vt:lpstr>
      <vt:lpstr>Joining LLNL</vt:lpstr>
      <vt:lpstr>6Li and PSD in plastic scintillator and its advantages</vt:lpstr>
      <vt:lpstr>Essence of Pulse-shape sensitivity and lithium-6</vt:lpstr>
      <vt:lpstr>Scintillator Formulation Decade of R&amp;D</vt:lpstr>
      <vt:lpstr>Starting small: Feasibility of using SiPM arrays SANDD/iSANDD</vt:lpstr>
      <vt:lpstr>Adding compact electronics</vt:lpstr>
      <vt:lpstr>Advancing towards practical aboveground systems — ROADSTR</vt:lpstr>
      <vt:lpstr>PROSPECT-style IBD-like event selection: position, timing, and PSD</vt:lpstr>
      <vt:lpstr>Projected performance if deployed at 25 m, ~3GWt</vt:lpstr>
      <vt:lpstr>ROADSTR background studies in different configurations</vt:lpstr>
      <vt:lpstr>CASC-NN* — Test site transparency Ensuring that there are no neutrinos (no fissions) </vt:lpstr>
      <vt:lpstr>ROADSTR summary</vt:lpstr>
      <vt:lpstr>Going to ton-scale. Meet:  Mobile Antineutrino Demonstrator</vt:lpstr>
      <vt:lpstr>MAD-2D scintillator encapsulation</vt:lpstr>
      <vt:lpstr>MAD-2D status and plans </vt:lpstr>
      <vt:lpstr>Modern Neutrino Detectors and recent advances by our LLNL group</vt:lpstr>
      <vt:lpstr>Water-based detection</vt:lpstr>
      <vt:lpstr>A 50-MW reactor in different geographical locations</vt:lpstr>
      <vt:lpstr>Sensitivity to detect a 50-MW reactor</vt:lpstr>
      <vt:lpstr>Instrumentation with LAPPDs LAPPD gen 1 and gen 2 — main difference</vt:lpstr>
      <vt:lpstr>Fast-timing:  miniTimeCube era and why we need fast timing</vt:lpstr>
      <vt:lpstr>Electronics</vt:lpstr>
      <vt:lpstr>Test stand for LAPPD gen 2 at LLNL</vt:lpstr>
      <vt:lpstr>SPE data with fast Tektronix scope and picosecond laser</vt:lpstr>
      <vt:lpstr>SPE data with NaluScope (AARDVARC 000 SOC)</vt:lpstr>
      <vt:lpstr>Current work on LAPPD and fast-timing readout</vt:lpstr>
      <vt:lpstr>Applied Antineutrino Physics workshops</vt:lpstr>
      <vt:lpstr>IBD directionality — MTV consortium </vt:lpstr>
      <vt:lpstr>Conclusion</vt:lpstr>
      <vt:lpstr>Back-up</vt:lpstr>
      <vt:lpstr>CANS-NN Test Site Transparency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Piccone, Ashley</dc:creator>
  <cp:lastModifiedBy>Li, Viacheslav Aleksandrovich</cp:lastModifiedBy>
  <cp:revision>2</cp:revision>
  <cp:lastPrinted>2025-01-22T17:14:49Z</cp:lastPrinted>
  <dcterms:created xsi:type="dcterms:W3CDTF">2024-09-24T19:35:35Z</dcterms:created>
  <dcterms:modified xsi:type="dcterms:W3CDTF">2025-05-02T17:20:57Z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0x010100088CE4DFD6590746BF79C031605283F1</vt:lpwstr>
  </property>
  <property fmtid="{D5CDD505-2E9C-101B-9397-08002B2CF9AE}" pid="3" name="MediaServiceImageTags">
    <vt:lpwstr/>
  </property>
</Properties>
</file>