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1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697"/>
  </p:normalViewPr>
  <p:slideViewPr>
    <p:cSldViewPr>
      <p:cViewPr>
        <p:scale>
          <a:sx n="110" d="100"/>
          <a:sy n="110" d="100"/>
        </p:scale>
        <p:origin x="184" y="1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2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39DD60-17D4-4A9B-BF12-5AC27C3B1999}" type="datetimeFigureOut">
              <a:rPr lang="en-US" smtClean="0"/>
              <a:t>1/25/17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10706-D897-4F09-8610-4E9A2A690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84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A9B6-2674-4C74-BD2D-AEFF619719A2}" type="datetime1">
              <a:rPr lang="en-US" smtClean="0"/>
              <a:t>1/25/17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Sven Vahsen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01C8-4B67-4EE8-B71D-C1070D102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00FF3-AB8A-4315-A354-BBDF2F87560C}" type="datetime1">
              <a:rPr lang="en-US" smtClean="0"/>
              <a:t>1/25/17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Sven Vahsen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01C8-4B67-4EE8-B71D-C1070D102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674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1FC83-E5AF-4BF2-8FFD-AF942F1DE7C0}" type="datetime1">
              <a:rPr lang="en-US" smtClean="0"/>
              <a:t>1/25/17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Sven Vahsen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01C8-4B67-4EE8-B71D-C1070D102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813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AAA09-FD54-4078-9B15-9AF3E36175C6}" type="datetime1">
              <a:rPr lang="en-US" smtClean="0"/>
              <a:t>1/25/17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Sven Vahsen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01C8-4B67-4EE8-B71D-C1070D102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539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BB0E-2DCB-48DC-ADEE-AAD96B11386D}" type="datetime1">
              <a:rPr lang="en-US" smtClean="0"/>
              <a:t>1/25/17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Sven Vahsen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01C8-4B67-4EE8-B71D-C1070D102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157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B631B-0A24-40FA-817E-0B484EA3AEB1}" type="datetime1">
              <a:rPr lang="en-US" smtClean="0"/>
              <a:t>1/25/17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Sven Vahsen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01C8-4B67-4EE8-B71D-C1070D102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667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F132E-959C-4D10-8C52-688495467E42}" type="datetime1">
              <a:rPr lang="en-US" smtClean="0"/>
              <a:t>1/25/17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Sven Vahsen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01C8-4B67-4EE8-B71D-C1070D102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8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E1DA8-730C-487E-9ABB-443AC3D15C31}" type="datetime1">
              <a:rPr lang="en-US" smtClean="0"/>
              <a:t>1/25/17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Sven Vahsen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01C8-4B67-4EE8-B71D-C1070D102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83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30BF-EF48-4CB0-B231-37B3ED6B3FCB}" type="datetime1">
              <a:rPr lang="en-US" smtClean="0"/>
              <a:t>1/25/17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Sven Vahsen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01C8-4B67-4EE8-B71D-C1070D102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837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6CFDE-FA9F-4BE0-9B9C-0FC37F49F1D8}" type="datetime1">
              <a:rPr lang="en-US" smtClean="0"/>
              <a:t>1/25/17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Sven Vahsen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01C8-4B67-4EE8-B71D-C1070D102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589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8F0B5-4E8B-4470-B302-77C3C808E867}" type="datetime1">
              <a:rPr lang="en-US" smtClean="0"/>
              <a:t>1/25/17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Sven Vahsen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01C8-4B67-4EE8-B71D-C1070D102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146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E8BB5-F82E-4A4F-B97C-398344D1B49C}" type="datetime1">
              <a:rPr lang="en-US" smtClean="0"/>
              <a:t>1/25/17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Sven Vahsen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801C8-4B67-4EE8-B71D-C1070D102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003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Our </a:t>
            </a:r>
            <a:r>
              <a:rPr lang="en-US" dirty="0"/>
              <a:t>original schedule for the paper looked like this:</a:t>
            </a:r>
          </a:p>
          <a:p>
            <a:pPr marL="0" indent="0">
              <a:buNone/>
            </a:pPr>
            <a:endParaRPr lang="en-US" dirty="0"/>
          </a:p>
          <a:p>
            <a:pPr marL="400050" lvl="1" indent="0">
              <a:buNone/>
            </a:pPr>
            <a:r>
              <a:rPr lang="en-US" dirty="0"/>
              <a:t>- 10/25/2016: section editors create outline and list of contributors. </a:t>
            </a:r>
          </a:p>
          <a:p>
            <a:pPr marL="400050" lvl="1" indent="0">
              <a:buNone/>
            </a:pPr>
            <a:r>
              <a:rPr lang="en-US" dirty="0"/>
              <a:t>- 12/31/16: submit first draft text</a:t>
            </a:r>
          </a:p>
          <a:p>
            <a:pPr marL="400050" lvl="1" indent="0">
              <a:buNone/>
            </a:pPr>
            <a:r>
              <a:rPr lang="en-US" dirty="0"/>
              <a:t>- 3/31/16: submit complete text</a:t>
            </a:r>
          </a:p>
          <a:p>
            <a:pPr marL="400050" lvl="1" indent="0">
              <a:buNone/>
            </a:pPr>
            <a:r>
              <a:rPr lang="en-US" dirty="0"/>
              <a:t>- April + May 2017: internal refereeing + revisions</a:t>
            </a:r>
          </a:p>
          <a:p>
            <a:pPr marL="400050" lvl="1" indent="0">
              <a:buNone/>
            </a:pPr>
            <a:r>
              <a:rPr lang="en-US" dirty="0"/>
              <a:t>- 5/31/17: paper ready for submission</a:t>
            </a:r>
          </a:p>
          <a:p>
            <a:endParaRPr lang="en-US" dirty="0"/>
          </a:p>
          <a:p>
            <a:r>
              <a:rPr lang="en-US" smtClean="0"/>
              <a:t>Let’s </a:t>
            </a:r>
            <a:r>
              <a:rPr lang="en-US" dirty="0" smtClean="0"/>
              <a:t>agree on a </a:t>
            </a:r>
            <a:r>
              <a:rPr lang="en-US" smtClean="0"/>
              <a:t>revised schedule today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AAA09-FD54-4078-9B15-9AF3E36175C6}" type="datetime1">
              <a:rPr lang="en-US" smtClean="0"/>
              <a:t>1/25/17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Sven Vahsen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01C8-4B67-4EE8-B71D-C1070D1029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29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</TotalTime>
  <Words>28</Words>
  <Application>Microsoft Macintosh PowerPoint</Application>
  <PresentationFormat>On-screen Show (16:9)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Schedule ?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Sven</dc:creator>
  <cp:lastModifiedBy>Sven Vahsen</cp:lastModifiedBy>
  <cp:revision>77</cp:revision>
  <dcterms:created xsi:type="dcterms:W3CDTF">2016-07-13T23:03:15Z</dcterms:created>
  <dcterms:modified xsi:type="dcterms:W3CDTF">2017-01-25T20:52:38Z</dcterms:modified>
</cp:coreProperties>
</file>