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96" r:id="rId2"/>
  </p:sldIdLst>
  <p:sldSz cx="10693400" cy="756126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520700" indent="-635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1042988" indent="-128588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563688" indent="-192088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2085975" indent="-257175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05" autoAdjust="0"/>
    <p:restoredTop sz="95987" autoAdjust="0"/>
  </p:normalViewPr>
  <p:slideViewPr>
    <p:cSldViewPr>
      <p:cViewPr>
        <p:scale>
          <a:sx n="66" d="100"/>
          <a:sy n="66" d="100"/>
        </p:scale>
        <p:origin x="1260" y="24"/>
      </p:cViewPr>
      <p:guideLst>
        <p:guide orient="horz" pos="2382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6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73AFA35-AAFD-435C-8C8C-3EBE2DFB89E7}" type="datetimeFigureOut">
              <a:rPr lang="ja-JP" altLang="en-US"/>
              <a:pPr>
                <a:defRPr/>
              </a:pPr>
              <a:t>2016/9/8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4FD317A-2A4A-40CC-A20B-075B2E88515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1398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E89CC-AE4E-451D-ABBE-E3F652F7FE50}" type="datetimeFigureOut">
              <a:rPr kumimoji="1" lang="ja-JP" altLang="en-US" smtClean="0"/>
              <a:t>2016/9/8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24D7A-C088-43CF-A40E-2607431F58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22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6"/>
          <p:cNvSpPr txBox="1">
            <a:spLocks noChangeArrowheads="1"/>
          </p:cNvSpPr>
          <p:nvPr userDrawn="1"/>
        </p:nvSpPr>
        <p:spPr bwMode="auto">
          <a:xfrm>
            <a:off x="274638" y="65088"/>
            <a:ext cx="49704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ja-JP"/>
              <a:t>e-logID:</a:t>
            </a: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005" y="2348896"/>
            <a:ext cx="9089391" cy="931671"/>
          </a:xfrm>
          <a:prstGeom prst="rect">
            <a:avLst/>
          </a:prstGeom>
        </p:spPr>
        <p:txBody>
          <a:bodyPr lIns="104306" tIns="52153" rIns="104306" bIns="52153"/>
          <a:lstStyle/>
          <a:p>
            <a:r>
              <a:rPr lang="ja-JP" altLang="en-US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011" y="4284715"/>
            <a:ext cx="7485380" cy="1932323"/>
          </a:xfrm>
          <a:prstGeom prst="rect">
            <a:avLst/>
          </a:prstGeom>
        </p:spPr>
        <p:txBody>
          <a:bodyPr lIns="104306" tIns="52153" rIns="104306" bIns="52153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260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21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8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42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03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64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25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85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sz="quarter" idx="13"/>
          </p:nvPr>
        </p:nvSpPr>
        <p:spPr>
          <a:xfrm>
            <a:off x="1712478" y="65855"/>
            <a:ext cx="4041567" cy="260387"/>
          </a:xfrm>
          <a:prstGeom prst="rect">
            <a:avLst/>
          </a:prstGeom>
        </p:spPr>
        <p:txBody>
          <a:bodyPr/>
          <a:lstStyle>
            <a:lvl1pPr>
              <a:buNone/>
              <a:defRPr sz="900"/>
            </a:lvl1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3E9E0-5EAE-438E-B69D-A6E07B6621F7}" type="datetimeFigureOut">
              <a:rPr lang="ja-JP" altLang="en-US"/>
              <a:pPr>
                <a:defRPr/>
              </a:pPr>
              <a:t>2016/9/8</a:t>
            </a:fld>
            <a:endParaRPr lang="ja-JP" altLang="en-US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D2295-0E11-4EF1-83EC-6AC9A66E7B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023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>
            <a:off x="60325" y="65088"/>
            <a:ext cx="10501313" cy="7496175"/>
          </a:xfrm>
          <a:prstGeom prst="rect">
            <a:avLst/>
          </a:prstGeom>
          <a:noFill/>
          <a:ln w="2540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2" name="タイトル 1"/>
          <p:cNvSpPr txBox="1">
            <a:spLocks/>
          </p:cNvSpPr>
          <p:nvPr userDrawn="1"/>
        </p:nvSpPr>
        <p:spPr>
          <a:xfrm>
            <a:off x="7602538" y="7267575"/>
            <a:ext cx="3030537" cy="228600"/>
          </a:xfrm>
          <a:prstGeom prst="rect">
            <a:avLst/>
          </a:prstGeom>
        </p:spPr>
        <p:txBody>
          <a:bodyPr lIns="52151" tIns="26076" rIns="52151" bIns="26076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>
              <a:defRPr/>
            </a:pPr>
            <a:fld id="{D956554A-5A79-405B-AACB-F74F2C3E329A}" type="slidenum">
              <a:rPr lang="ja-JP" altLang="en-US" sz="600" smtClean="0"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ja-JP" altLang="en-US" sz="600" smtClean="0">
              <a:latin typeface="Calibri" panose="020F05020202040302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119" y="228589"/>
            <a:ext cx="3029784" cy="228390"/>
          </a:xfrm>
          <a:prstGeom prst="rect">
            <a:avLst/>
          </a:prstGeom>
          <a:solidFill>
            <a:srgbClr val="CCCCFF"/>
          </a:solidFill>
        </p:spPr>
        <p:txBody>
          <a:bodyPr lIns="104306" tIns="52153" rIns="104306" bIns="52153" anchor="t">
            <a:normAutofit/>
          </a:bodyPr>
          <a:lstStyle>
            <a:lvl1pPr algn="l">
              <a:defRPr sz="105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15" name="テキスト プレースホルダ 14"/>
          <p:cNvSpPr>
            <a:spLocks noGrp="1"/>
          </p:cNvSpPr>
          <p:nvPr>
            <p:ph type="body" sz="quarter" idx="17"/>
          </p:nvPr>
        </p:nvSpPr>
        <p:spPr>
          <a:xfrm>
            <a:off x="359118" y="523952"/>
            <a:ext cx="3663711" cy="354434"/>
          </a:xfrm>
          <a:prstGeom prst="rect">
            <a:avLst/>
          </a:prstGeom>
          <a:solidFill>
            <a:srgbClr val="99FF99"/>
          </a:solidFill>
          <a:ln>
            <a:solidFill>
              <a:srgbClr val="008000"/>
            </a:solidFill>
          </a:ln>
        </p:spPr>
        <p:txBody>
          <a:bodyPr lIns="104306" tIns="52153" rIns="104306" bIns="52153"/>
          <a:lstStyle>
            <a:lvl1pPr>
              <a:buNone/>
              <a:defRPr sz="12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テキスト プレースホルダ 19"/>
          <p:cNvSpPr>
            <a:spLocks noGrp="1"/>
          </p:cNvSpPr>
          <p:nvPr>
            <p:ph type="body" sz="quarter" idx="24"/>
          </p:nvPr>
        </p:nvSpPr>
        <p:spPr>
          <a:xfrm>
            <a:off x="131726" y="7209655"/>
            <a:ext cx="1785938" cy="215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5"/>
            </a:lvl1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22" name="テキスト プレースホルダ 21"/>
          <p:cNvSpPr>
            <a:spLocks noGrp="1"/>
          </p:cNvSpPr>
          <p:nvPr>
            <p:ph type="body" sz="quarter" idx="25"/>
          </p:nvPr>
        </p:nvSpPr>
        <p:spPr>
          <a:xfrm>
            <a:off x="3489315" y="7209655"/>
            <a:ext cx="3786188" cy="35797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25"/>
            </a:lvl1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24" name="テキスト プレースホルダ 23"/>
          <p:cNvSpPr>
            <a:spLocks noGrp="1"/>
          </p:cNvSpPr>
          <p:nvPr>
            <p:ph type="body" sz="quarter" idx="26"/>
          </p:nvPr>
        </p:nvSpPr>
        <p:spPr>
          <a:xfrm>
            <a:off x="153053" y="1018989"/>
            <a:ext cx="10192290" cy="164897"/>
          </a:xfrm>
          <a:prstGeom prst="rect">
            <a:avLst/>
          </a:prstGeom>
          <a:solidFill>
            <a:schemeClr val="bg1"/>
          </a:solidFill>
          <a:ln>
            <a:solidFill>
              <a:srgbClr val="000066"/>
            </a:solidFill>
          </a:ln>
        </p:spPr>
        <p:txBody>
          <a:bodyPr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1" name="テキスト プレースホルダ 17"/>
          <p:cNvSpPr>
            <a:spLocks noGrp="1"/>
          </p:cNvSpPr>
          <p:nvPr>
            <p:ph type="body" sz="quarter" idx="28"/>
          </p:nvPr>
        </p:nvSpPr>
        <p:spPr>
          <a:xfrm>
            <a:off x="131728" y="1259007"/>
            <a:ext cx="6643733" cy="785818"/>
          </a:xfrm>
          <a:prstGeom prst="rect">
            <a:avLst/>
          </a:prstGeom>
        </p:spPr>
        <p:txBody>
          <a:bodyPr/>
          <a:lstStyle>
            <a:lvl1pPr marL="90480" indent="-90480">
              <a:defRPr sz="1800"/>
            </a:lvl1pPr>
            <a:lvl2pPr marL="180960" indent="-90480">
              <a:defRPr sz="1050">
                <a:latin typeface="+mn-ea"/>
                <a:ea typeface="+mn-ea"/>
              </a:defRPr>
            </a:lvl2pPr>
            <a:lvl3pPr marL="180960" indent="0">
              <a:buNone/>
              <a:defRPr sz="1050">
                <a:latin typeface="+mn-ea"/>
                <a:ea typeface="+mn-ea"/>
              </a:defRPr>
            </a:lvl3pPr>
            <a:lvl4pPr marL="180960" indent="0">
              <a:buNone/>
              <a:defRPr sz="500"/>
            </a:lvl4pPr>
            <a:lvl5pPr marL="180960" indent="0">
              <a:buNone/>
              <a:defRPr sz="4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31"/>
          </p:nvPr>
        </p:nvSpPr>
        <p:spPr>
          <a:xfrm>
            <a:off x="356725" y="2151301"/>
            <a:ext cx="4786302" cy="916499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/>
          <a:lstStyle>
            <a:lvl1pPr marL="0" indent="0">
              <a:defRPr sz="1200"/>
            </a:lvl1pPr>
            <a:lvl2pPr marL="0" indent="0">
              <a:defRPr sz="1050"/>
            </a:lvl2pPr>
            <a:lvl3pPr marL="737448" indent="0">
              <a:buNone/>
              <a:defRPr sz="849"/>
            </a:lvl3pPr>
            <a:lvl4pPr indent="0">
              <a:defRPr sz="849"/>
            </a:lvl4pPr>
            <a:lvl5pPr indent="0">
              <a:defRPr sz="849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</p:txBody>
      </p:sp>
      <p:sp>
        <p:nvSpPr>
          <p:cNvPr id="17" name="テキスト プレースホルダー 3"/>
          <p:cNvSpPr>
            <a:spLocks noGrp="1"/>
          </p:cNvSpPr>
          <p:nvPr>
            <p:ph type="body" sz="quarter" idx="32"/>
          </p:nvPr>
        </p:nvSpPr>
        <p:spPr>
          <a:xfrm>
            <a:off x="5346699" y="2151301"/>
            <a:ext cx="4786302" cy="916499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/>
          <a:lstStyle>
            <a:lvl1pPr marL="0" indent="0">
              <a:defRPr sz="1200"/>
            </a:lvl1pPr>
            <a:lvl2pPr marL="0" indent="0">
              <a:defRPr sz="1050"/>
            </a:lvl2pPr>
            <a:lvl3pPr marL="737448" indent="0">
              <a:buNone/>
              <a:defRPr sz="849"/>
            </a:lvl3pPr>
            <a:lvl4pPr indent="0">
              <a:defRPr sz="849"/>
            </a:lvl4pPr>
            <a:lvl5pPr indent="0">
              <a:defRPr sz="849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50115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/>
          <p:cNvSpPr txBox="1">
            <a:spLocks/>
          </p:cNvSpPr>
          <p:nvPr userDrawn="1"/>
        </p:nvSpPr>
        <p:spPr>
          <a:xfrm>
            <a:off x="7602538" y="7267575"/>
            <a:ext cx="3030537" cy="228600"/>
          </a:xfrm>
          <a:prstGeom prst="rect">
            <a:avLst/>
          </a:prstGeom>
        </p:spPr>
        <p:txBody>
          <a:bodyPr lIns="52151" tIns="26076" rIns="52151" bIns="26076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>
              <a:defRPr/>
            </a:pPr>
            <a:fld id="{DF6546D4-E543-48BE-B1FB-9994B9547C78}" type="slidenum">
              <a:rPr lang="ja-JP" altLang="en-US" sz="600" smtClean="0"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ja-JP" altLang="en-US" sz="600" smtClean="0">
              <a:latin typeface="Calibri" panose="020F05020202040302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119" y="228589"/>
            <a:ext cx="3029784" cy="228390"/>
          </a:xfrm>
          <a:prstGeom prst="rect">
            <a:avLst/>
          </a:prstGeom>
          <a:solidFill>
            <a:srgbClr val="CCCCFF"/>
          </a:solidFill>
        </p:spPr>
        <p:txBody>
          <a:bodyPr lIns="104306" tIns="52153" rIns="104306" bIns="52153" anchor="t">
            <a:normAutofit/>
          </a:bodyPr>
          <a:lstStyle>
            <a:lvl1pPr algn="l">
              <a:defRPr sz="105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15" name="テキスト プレースホルダ 14"/>
          <p:cNvSpPr>
            <a:spLocks noGrp="1"/>
          </p:cNvSpPr>
          <p:nvPr>
            <p:ph type="body" sz="quarter" idx="17"/>
          </p:nvPr>
        </p:nvSpPr>
        <p:spPr>
          <a:xfrm>
            <a:off x="359118" y="523952"/>
            <a:ext cx="3663711" cy="354434"/>
          </a:xfrm>
          <a:prstGeom prst="rect">
            <a:avLst/>
          </a:prstGeom>
          <a:solidFill>
            <a:srgbClr val="99FF99"/>
          </a:solidFill>
          <a:ln>
            <a:solidFill>
              <a:srgbClr val="008000"/>
            </a:solidFill>
          </a:ln>
        </p:spPr>
        <p:txBody>
          <a:bodyPr lIns="104306" tIns="52153" rIns="104306" bIns="52153"/>
          <a:lstStyle>
            <a:lvl1pPr>
              <a:buNone/>
              <a:defRPr sz="12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テキスト プレースホルダ 19"/>
          <p:cNvSpPr>
            <a:spLocks noGrp="1"/>
          </p:cNvSpPr>
          <p:nvPr>
            <p:ph type="body" sz="quarter" idx="24"/>
          </p:nvPr>
        </p:nvSpPr>
        <p:spPr>
          <a:xfrm>
            <a:off x="131726" y="7209655"/>
            <a:ext cx="1785938" cy="215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5"/>
            </a:lvl1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22" name="テキスト プレースホルダ 21"/>
          <p:cNvSpPr>
            <a:spLocks noGrp="1"/>
          </p:cNvSpPr>
          <p:nvPr>
            <p:ph type="body" sz="quarter" idx="25"/>
          </p:nvPr>
        </p:nvSpPr>
        <p:spPr>
          <a:xfrm>
            <a:off x="3489315" y="7209655"/>
            <a:ext cx="3786188" cy="35797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25"/>
            </a:lvl1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24" name="テキスト プレースホルダ 23"/>
          <p:cNvSpPr>
            <a:spLocks noGrp="1"/>
          </p:cNvSpPr>
          <p:nvPr>
            <p:ph type="body" sz="quarter" idx="26"/>
          </p:nvPr>
        </p:nvSpPr>
        <p:spPr>
          <a:xfrm>
            <a:off x="153053" y="1018989"/>
            <a:ext cx="10192290" cy="164897"/>
          </a:xfrm>
          <a:prstGeom prst="rect">
            <a:avLst/>
          </a:prstGeom>
          <a:solidFill>
            <a:schemeClr val="bg1"/>
          </a:solidFill>
          <a:ln>
            <a:solidFill>
              <a:srgbClr val="000066"/>
            </a:solidFill>
          </a:ln>
        </p:spPr>
        <p:txBody>
          <a:bodyPr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1" name="テキスト プレースホルダ 17"/>
          <p:cNvSpPr>
            <a:spLocks noGrp="1"/>
          </p:cNvSpPr>
          <p:nvPr>
            <p:ph type="body" sz="quarter" idx="28"/>
          </p:nvPr>
        </p:nvSpPr>
        <p:spPr>
          <a:xfrm>
            <a:off x="131728" y="1259007"/>
            <a:ext cx="6643733" cy="785818"/>
          </a:xfrm>
          <a:prstGeom prst="rect">
            <a:avLst/>
          </a:prstGeom>
        </p:spPr>
        <p:txBody>
          <a:bodyPr/>
          <a:lstStyle>
            <a:lvl1pPr marL="90480" indent="-90480">
              <a:defRPr sz="1800"/>
            </a:lvl1pPr>
            <a:lvl2pPr marL="180960" indent="-90480">
              <a:defRPr sz="1050">
                <a:latin typeface="+mn-ea"/>
                <a:ea typeface="+mn-ea"/>
              </a:defRPr>
            </a:lvl2pPr>
            <a:lvl3pPr marL="180960" indent="0">
              <a:buNone/>
              <a:defRPr sz="1050">
                <a:latin typeface="+mn-ea"/>
                <a:ea typeface="+mn-ea"/>
              </a:defRPr>
            </a:lvl3pPr>
            <a:lvl4pPr marL="180960" indent="0">
              <a:buNone/>
              <a:defRPr sz="500"/>
            </a:lvl4pPr>
            <a:lvl5pPr marL="180960" indent="0">
              <a:buNone/>
              <a:defRPr sz="4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31"/>
          </p:nvPr>
        </p:nvSpPr>
        <p:spPr>
          <a:xfrm>
            <a:off x="356725" y="2151301"/>
            <a:ext cx="4786302" cy="916499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/>
          <a:lstStyle>
            <a:lvl1pPr marL="0" indent="0">
              <a:defRPr sz="1200"/>
            </a:lvl1pPr>
            <a:lvl2pPr marL="0" indent="0">
              <a:defRPr sz="1050"/>
            </a:lvl2pPr>
            <a:lvl3pPr marL="737448" indent="0">
              <a:buNone/>
              <a:defRPr sz="849"/>
            </a:lvl3pPr>
            <a:lvl4pPr indent="0">
              <a:defRPr sz="849"/>
            </a:lvl4pPr>
            <a:lvl5pPr indent="0">
              <a:defRPr sz="849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</p:txBody>
      </p:sp>
      <p:sp>
        <p:nvSpPr>
          <p:cNvPr id="17" name="テキスト プレースホルダー 3"/>
          <p:cNvSpPr>
            <a:spLocks noGrp="1"/>
          </p:cNvSpPr>
          <p:nvPr>
            <p:ph type="body" sz="quarter" idx="32"/>
          </p:nvPr>
        </p:nvSpPr>
        <p:spPr>
          <a:xfrm>
            <a:off x="5346699" y="2151301"/>
            <a:ext cx="4786302" cy="916499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/>
          <a:lstStyle>
            <a:lvl1pPr marL="0" indent="0">
              <a:defRPr sz="1200"/>
            </a:lvl1pPr>
            <a:lvl2pPr marL="0" indent="0">
              <a:defRPr sz="1050"/>
            </a:lvl2pPr>
            <a:lvl3pPr marL="737448" indent="0">
              <a:buNone/>
              <a:defRPr sz="849"/>
            </a:lvl3pPr>
            <a:lvl4pPr indent="0">
              <a:defRPr sz="849"/>
            </a:lvl4pPr>
            <a:lvl5pPr indent="0">
              <a:defRPr sz="849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34890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>
          <a:xfrm>
            <a:off x="60325" y="65088"/>
            <a:ext cx="10501313" cy="7496175"/>
          </a:xfrm>
          <a:prstGeom prst="rect">
            <a:avLst/>
          </a:prstGeom>
          <a:noFill/>
          <a:ln w="254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7" name="タイトル 1"/>
          <p:cNvSpPr txBox="1">
            <a:spLocks/>
          </p:cNvSpPr>
          <p:nvPr userDrawn="1"/>
        </p:nvSpPr>
        <p:spPr>
          <a:xfrm>
            <a:off x="7602538" y="7267575"/>
            <a:ext cx="3030537" cy="228600"/>
          </a:xfrm>
          <a:prstGeom prst="rect">
            <a:avLst/>
          </a:prstGeom>
        </p:spPr>
        <p:txBody>
          <a:bodyPr lIns="52151" tIns="26076" rIns="52151" bIns="26076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>
              <a:defRPr/>
            </a:pPr>
            <a:fld id="{07610151-7F73-48B4-B854-84DCE252671C}" type="slidenum">
              <a:rPr lang="ja-JP" altLang="en-US" sz="600" smtClean="0">
                <a:latin typeface="Calibri" panose="020F0502020204030204" pitchFamily="34" charset="0"/>
              </a:rPr>
              <a:pPr algn="r">
                <a:defRPr/>
              </a:pPr>
              <a:t>‹#›</a:t>
            </a:fld>
            <a:endParaRPr lang="ja-JP" altLang="en-US" sz="600" smtClean="0">
              <a:latin typeface="Calibri" panose="020F0502020204030204" pitchFamily="34" charset="0"/>
            </a:endParaRPr>
          </a:p>
        </p:txBody>
      </p:sp>
      <p:sp>
        <p:nvSpPr>
          <p:cNvPr id="20" name="テキスト プレースホルダ 19"/>
          <p:cNvSpPr>
            <a:spLocks noGrp="1"/>
          </p:cNvSpPr>
          <p:nvPr>
            <p:ph type="body" sz="quarter" idx="24"/>
          </p:nvPr>
        </p:nvSpPr>
        <p:spPr>
          <a:xfrm>
            <a:off x="131726" y="7209655"/>
            <a:ext cx="1785938" cy="215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5"/>
            </a:lvl1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22" name="テキスト プレースホルダ 21"/>
          <p:cNvSpPr>
            <a:spLocks noGrp="1"/>
          </p:cNvSpPr>
          <p:nvPr>
            <p:ph type="body" sz="quarter" idx="25"/>
          </p:nvPr>
        </p:nvSpPr>
        <p:spPr>
          <a:xfrm>
            <a:off x="3489315" y="7209655"/>
            <a:ext cx="3786188" cy="35797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25"/>
            </a:lvl1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31"/>
          </p:nvPr>
        </p:nvSpPr>
        <p:spPr>
          <a:xfrm>
            <a:off x="356725" y="165554"/>
            <a:ext cx="4786302" cy="916499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/>
          <a:lstStyle>
            <a:lvl1pPr marL="0" indent="0">
              <a:defRPr sz="1200"/>
            </a:lvl1pPr>
            <a:lvl2pPr marL="0" indent="0">
              <a:defRPr sz="1050"/>
            </a:lvl2pPr>
            <a:lvl3pPr marL="737448" indent="0">
              <a:buNone/>
              <a:defRPr sz="849"/>
            </a:lvl3pPr>
            <a:lvl4pPr indent="0">
              <a:defRPr sz="849"/>
            </a:lvl4pPr>
            <a:lvl5pPr indent="0">
              <a:defRPr sz="849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</p:txBody>
      </p:sp>
      <p:sp>
        <p:nvSpPr>
          <p:cNvPr id="17" name="テキスト プレースホルダー 3"/>
          <p:cNvSpPr>
            <a:spLocks noGrp="1"/>
          </p:cNvSpPr>
          <p:nvPr>
            <p:ph type="body" sz="quarter" idx="32"/>
          </p:nvPr>
        </p:nvSpPr>
        <p:spPr>
          <a:xfrm>
            <a:off x="5346699" y="165554"/>
            <a:ext cx="4786302" cy="916499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/>
          <a:lstStyle>
            <a:lvl1pPr marL="0" indent="0">
              <a:defRPr sz="1200"/>
            </a:lvl1pPr>
            <a:lvl2pPr marL="0" indent="0">
              <a:defRPr sz="1050"/>
            </a:lvl2pPr>
            <a:lvl3pPr marL="737448" indent="0">
              <a:buNone/>
              <a:defRPr sz="849"/>
            </a:lvl3pPr>
            <a:lvl4pPr indent="0">
              <a:defRPr sz="849"/>
            </a:lvl4pPr>
            <a:lvl5pPr indent="0">
              <a:defRPr sz="849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65041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9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6D285BB-4EA2-44E6-A0C0-E015B7F195EB}" type="datetimeFigureOut">
              <a:rPr lang="ja-JP" altLang="en-US"/>
              <a:pPr>
                <a:defRPr/>
              </a:pPr>
              <a:t>2016/9/8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9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9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8616210-7326-47C0-9CF8-F99CE5C835D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368748" algn="ctr" rtl="0" fontAlgn="base">
        <a:spcBef>
          <a:spcPct val="0"/>
        </a:spcBef>
        <a:spcAft>
          <a:spcPct val="0"/>
        </a:spcAft>
        <a:defRPr kumimoji="1" sz="3535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737496" algn="ctr" rtl="0" fontAlgn="base">
        <a:spcBef>
          <a:spcPct val="0"/>
        </a:spcBef>
        <a:spcAft>
          <a:spcPct val="0"/>
        </a:spcAft>
        <a:defRPr kumimoji="1" sz="3535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106244" algn="ctr" rtl="0" fontAlgn="base">
        <a:spcBef>
          <a:spcPct val="0"/>
        </a:spcBef>
        <a:spcAft>
          <a:spcPct val="0"/>
        </a:spcAft>
        <a:defRPr kumimoji="1" sz="3535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474992" algn="ctr" rtl="0" fontAlgn="base">
        <a:spcBef>
          <a:spcPct val="0"/>
        </a:spcBef>
        <a:spcAft>
          <a:spcPct val="0"/>
        </a:spcAft>
        <a:defRPr kumimoji="1" sz="3535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274638" indent="-27463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69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20750" indent="-1825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9050" indent="-1825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38" indent="-1825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8114" indent="-184374" algn="l" defTabSz="737496" rtl="0" eaLnBrk="1" latinLnBrk="0" hangingPunct="1">
        <a:spcBef>
          <a:spcPct val="20000"/>
        </a:spcBef>
        <a:buFont typeface="Arial" pitchFamily="34" charset="0"/>
        <a:buChar char="•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6pPr>
      <a:lvl7pPr marL="2396862" indent="-184374" algn="l" defTabSz="737496" rtl="0" eaLnBrk="1" latinLnBrk="0" hangingPunct="1">
        <a:spcBef>
          <a:spcPct val="20000"/>
        </a:spcBef>
        <a:buFont typeface="Arial" pitchFamily="34" charset="0"/>
        <a:buChar char="•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7pPr>
      <a:lvl8pPr marL="2765610" indent="-184374" algn="l" defTabSz="737496" rtl="0" eaLnBrk="1" latinLnBrk="0" hangingPunct="1">
        <a:spcBef>
          <a:spcPct val="20000"/>
        </a:spcBef>
        <a:buFont typeface="Arial" pitchFamily="34" charset="0"/>
        <a:buChar char="•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8pPr>
      <a:lvl9pPr marL="3134358" indent="-184374" algn="l" defTabSz="737496" rtl="0" eaLnBrk="1" latinLnBrk="0" hangingPunct="1">
        <a:spcBef>
          <a:spcPct val="20000"/>
        </a:spcBef>
        <a:buFont typeface="Arial" pitchFamily="34" charset="0"/>
        <a:buChar char="•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37496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68748" algn="l" defTabSz="737496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37496" algn="l" defTabSz="737496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06244" algn="l" defTabSz="737496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474992" algn="l" defTabSz="737496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43740" algn="l" defTabSz="737496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12488" algn="l" defTabSz="737496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581236" algn="l" defTabSz="737496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2949984" algn="l" defTabSz="737496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プレースホルダー 2"/>
          <p:cNvSpPr txBox="1">
            <a:spLocks/>
          </p:cNvSpPr>
          <p:nvPr/>
        </p:nvSpPr>
        <p:spPr>
          <a:xfrm>
            <a:off x="306140" y="154617"/>
            <a:ext cx="4032448" cy="74569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274638" indent="-27463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6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07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90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893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8114" indent="-184374" algn="l" defTabSz="7374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62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6862" indent="-184374" algn="l" defTabSz="7374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62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65610" indent="-184374" algn="l" defTabSz="7374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62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34358" indent="-184374" algn="l" defTabSz="7374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62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/>
              <a:t>SF6</a:t>
            </a:r>
            <a:r>
              <a:rPr lang="ja-JP" altLang="en-US" dirty="0" smtClean="0"/>
              <a:t> </a:t>
            </a:r>
            <a:r>
              <a:rPr lang="en-US" altLang="ja-JP" dirty="0" smtClean="0"/>
              <a:t>meeting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summary</a:t>
            </a:r>
            <a:br>
              <a:rPr lang="en-US" altLang="ja-JP" dirty="0" smtClean="0"/>
            </a:br>
            <a:r>
              <a:rPr lang="en-US" altLang="ja-JP" dirty="0" smtClean="0"/>
              <a:t>(2016-09-08)</a:t>
            </a:r>
            <a:endParaRPr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082200"/>
              </p:ext>
            </p:extLst>
          </p:nvPr>
        </p:nvGraphicFramePr>
        <p:xfrm>
          <a:off x="0" y="1116335"/>
          <a:ext cx="10587180" cy="5759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3963">
                  <a:extLst>
                    <a:ext uri="{9D8B030D-6E8A-4147-A177-3AD203B41FA5}">
                      <a16:colId xmlns:a16="http://schemas.microsoft.com/office/drawing/2014/main" val="613292257"/>
                    </a:ext>
                  </a:extLst>
                </a:gridCol>
                <a:gridCol w="2115097">
                  <a:extLst>
                    <a:ext uri="{9D8B030D-6E8A-4147-A177-3AD203B41FA5}">
                      <a16:colId xmlns:a16="http://schemas.microsoft.com/office/drawing/2014/main" val="3931208547"/>
                    </a:ext>
                  </a:extLst>
                </a:gridCol>
                <a:gridCol w="1764530">
                  <a:extLst>
                    <a:ext uri="{9D8B030D-6E8A-4147-A177-3AD203B41FA5}">
                      <a16:colId xmlns:a16="http://schemas.microsoft.com/office/drawing/2014/main" val="1220921816"/>
                    </a:ext>
                  </a:extLst>
                </a:gridCol>
                <a:gridCol w="1764530">
                  <a:extLst>
                    <a:ext uri="{9D8B030D-6E8A-4147-A177-3AD203B41FA5}">
                      <a16:colId xmlns:a16="http://schemas.microsoft.com/office/drawing/2014/main" val="3938783261"/>
                    </a:ext>
                  </a:extLst>
                </a:gridCol>
                <a:gridCol w="1764530">
                  <a:extLst>
                    <a:ext uri="{9D8B030D-6E8A-4147-A177-3AD203B41FA5}">
                      <a16:colId xmlns:a16="http://schemas.microsoft.com/office/drawing/2014/main" val="1363749411"/>
                    </a:ext>
                  </a:extLst>
                </a:gridCol>
                <a:gridCol w="1764530">
                  <a:extLst>
                    <a:ext uri="{9D8B030D-6E8A-4147-A177-3AD203B41FA5}">
                      <a16:colId xmlns:a16="http://schemas.microsoft.com/office/drawing/2014/main" val="34807815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Dinesh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Elisabetta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Sven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Kentaro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James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51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device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7374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400um</a:t>
                      </a:r>
                      <a:endParaRPr kumimoji="1" lang="ja-JP" altLang="en-US" dirty="0" smtClean="0"/>
                    </a:p>
                    <a:p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GEM(CERN)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3×50um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GEM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en-US" altLang="ja-JP" dirty="0" err="1" smtClean="0"/>
                        <a:t>Kapton,</a:t>
                      </a:r>
                      <a:r>
                        <a:rPr kumimoji="1" lang="en-US" altLang="ja-JP" dirty="0" err="1" smtClean="0"/>
                        <a:t>CERN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7374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3×50um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GEM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en-US" altLang="ja-JP" dirty="0" err="1" smtClean="0"/>
                        <a:t>Kapton,CERN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7374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100um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GEM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(Liquid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Crystal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Polymer,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err="1" smtClean="0"/>
                        <a:t>Scienrgy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120um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gap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err="1" smtClean="0"/>
                        <a:t>micromegas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(CERN)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150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Readout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electronics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Single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ORTEC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amp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timepix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Single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EV(?)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amp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8+8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strips</a:t>
                      </a:r>
                      <a:br>
                        <a:rPr kumimoji="1" lang="en-US" altLang="ja-JP" dirty="0" smtClean="0"/>
                      </a:br>
                      <a:r>
                        <a:rPr kumimoji="1" lang="en-US" altLang="ja-JP" dirty="0" err="1" smtClean="0"/>
                        <a:t>Liq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err="1" smtClean="0"/>
                        <a:t>Ar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amp</a:t>
                      </a:r>
                      <a:r>
                        <a:rPr kumimoji="1" lang="ja-JP" altLang="en-US" dirty="0" smtClean="0"/>
                        <a:t>  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single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27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Drift,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max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60cm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1kV/cm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1cm,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10cm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0.4kV/cm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985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Pressure(</a:t>
                      </a:r>
                      <a:r>
                        <a:rPr kumimoji="1" lang="en-US" altLang="ja-JP" dirty="0" err="1" smtClean="0"/>
                        <a:t>Torr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20-100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150-370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20-152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884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55Fe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err="1" smtClean="0"/>
                        <a:t>Eres</a:t>
                      </a:r>
                      <a:r>
                        <a:rPr kumimoji="1" lang="en-US" altLang="ja-JP" dirty="0" smtClean="0"/>
                        <a:t>(σ)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25%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Landau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30%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416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Max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gain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3000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5000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40000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22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Minority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peak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SF5-,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SF4-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hint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hint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010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others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Water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contamination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effect</a:t>
                      </a:r>
                      <a:br>
                        <a:rPr kumimoji="1" lang="en-US" altLang="ja-JP" dirty="0" smtClean="0"/>
                      </a:br>
                      <a:r>
                        <a:rPr kumimoji="1" lang="en-US" altLang="ja-JP" dirty="0" smtClean="0"/>
                        <a:t>mobility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measurement</a:t>
                      </a:r>
                      <a:br>
                        <a:rPr kumimoji="1" lang="en-US" altLang="ja-JP" dirty="0" smtClean="0"/>
                      </a:br>
                      <a:r>
                        <a:rPr kumimoji="1" lang="en-US" altLang="ja-JP" dirty="0" smtClean="0"/>
                        <a:t>z-diffusion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measurement</a:t>
                      </a:r>
                      <a:br>
                        <a:rPr kumimoji="1" lang="en-US" altLang="ja-JP" dirty="0" smtClean="0"/>
                      </a:br>
                      <a:r>
                        <a:rPr kumimoji="1" lang="en-US" altLang="ja-JP" dirty="0" smtClean="0"/>
                        <a:t>(comparison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with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thermal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limit)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738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729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1891777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160436</TotalTime>
  <Words>93</Words>
  <Application>Microsoft Office PowerPoint</Application>
  <PresentationFormat>ユーザー設定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Arial</vt:lpstr>
      <vt:lpstr>Calibri</vt:lpstr>
      <vt:lpstr>デザインの設定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身内賢太朗</dc:creator>
  <cp:lastModifiedBy>miuchi</cp:lastModifiedBy>
  <cp:revision>2216</cp:revision>
  <dcterms:created xsi:type="dcterms:W3CDTF">2008-10-02T06:24:24Z</dcterms:created>
  <dcterms:modified xsi:type="dcterms:W3CDTF">2016-09-09T11:11:11Z</dcterms:modified>
</cp:coreProperties>
</file>