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2.xml" ContentType="application/vnd.openxmlformats-officedocument.theme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3.xml" ContentType="application/vnd.openxmlformats-officedocument.theme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theme/theme4.xml" ContentType="application/vnd.openxmlformats-officedocument.theme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theme/theme5.xml" ContentType="application/vnd.openxmlformats-officedocument.theme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theme/theme6.xml" ContentType="application/vnd.openxmlformats-officedocument.theme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theme/theme7.xml" ContentType="application/vnd.openxmlformats-officedocument.theme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theme/theme8.xml" ContentType="application/vnd.openxmlformats-officedocument.theme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theme/theme9.xml" ContentType="application/vnd.openxmlformats-officedocument.theme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theme/theme10.xml" ContentType="application/vnd.openxmlformats-officedocument.theme+xml"/>
  <Override PartName="/ppt/slideLayouts/slideLayout153.xml" ContentType="application/vnd.openxmlformats-officedocument.presentationml.slideLayout+xml"/>
  <Override PartName="/ppt/slideLayouts/slideLayout154.xml" ContentType="application/vnd.openxmlformats-officedocument.presentationml.slideLayout+xml"/>
  <Override PartName="/ppt/slideLayouts/slideLayout155.xml" ContentType="application/vnd.openxmlformats-officedocument.presentationml.slideLayout+xml"/>
  <Override PartName="/ppt/slideLayouts/slideLayout156.xml" ContentType="application/vnd.openxmlformats-officedocument.presentationml.slideLayout+xml"/>
  <Override PartName="/ppt/slideLayouts/slideLayout157.xml" ContentType="application/vnd.openxmlformats-officedocument.presentationml.slideLayout+xml"/>
  <Override PartName="/ppt/slideLayouts/slideLayout158.xml" ContentType="application/vnd.openxmlformats-officedocument.presentationml.slideLayout+xml"/>
  <Override PartName="/ppt/slideLayouts/slideLayout159.xml" ContentType="application/vnd.openxmlformats-officedocument.presentationml.slideLayout+xml"/>
  <Override PartName="/ppt/slideLayouts/slideLayout160.xml" ContentType="application/vnd.openxmlformats-officedocument.presentationml.slideLayout+xml"/>
  <Override PartName="/ppt/slideLayouts/slideLayout161.xml" ContentType="application/vnd.openxmlformats-officedocument.presentationml.slideLayout+xml"/>
  <Override PartName="/ppt/slideLayouts/slideLayout162.xml" ContentType="application/vnd.openxmlformats-officedocument.presentationml.slideLayout+xml"/>
  <Override PartName="/ppt/slideLayouts/slideLayout163.xml" ContentType="application/vnd.openxmlformats-officedocument.presentationml.slideLayout+xml"/>
  <Override PartName="/ppt/slideLayouts/slideLayout164.xml" ContentType="application/vnd.openxmlformats-officedocument.presentationml.slideLayout+xml"/>
  <Override PartName="/ppt/slideLayouts/slideLayout165.xml" ContentType="application/vnd.openxmlformats-officedocument.presentationml.slideLayout+xml"/>
  <Override PartName="/ppt/slideLayouts/slideLayout166.xml" ContentType="application/vnd.openxmlformats-officedocument.presentationml.slideLayout+xml"/>
  <Override PartName="/ppt/slideLayouts/slideLayout167.xml" ContentType="application/vnd.openxmlformats-officedocument.presentationml.slideLayout+xml"/>
  <Override PartName="/ppt/theme/theme11.xml" ContentType="application/vnd.openxmlformats-officedocument.theme+xml"/>
  <Override PartName="/ppt/theme/theme12.xml" ContentType="application/vnd.openxmlformats-officedocument.theme+xml"/>
  <Override PartName="/ppt/theme/theme1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10">
  <p:sldMasterIdLst>
    <p:sldMasterId id="2147483700" r:id="rId1"/>
    <p:sldMasterId id="2147483897" r:id="rId2"/>
    <p:sldMasterId id="2147483937" r:id="rId3"/>
    <p:sldMasterId id="2147483953" r:id="rId4"/>
    <p:sldMasterId id="2147483969" r:id="rId5"/>
    <p:sldMasterId id="2147483985" r:id="rId6"/>
    <p:sldMasterId id="2147484013" r:id="rId7"/>
    <p:sldMasterId id="2147484029" r:id="rId8"/>
    <p:sldMasterId id="2147484046" r:id="rId9"/>
    <p:sldMasterId id="2147484087" r:id="rId10"/>
    <p:sldMasterId id="2147484103" r:id="rId11"/>
  </p:sldMasterIdLst>
  <p:notesMasterIdLst>
    <p:notesMasterId r:id="rId19"/>
  </p:notesMasterIdLst>
  <p:handoutMasterIdLst>
    <p:handoutMasterId r:id="rId20"/>
  </p:handoutMasterIdLst>
  <p:sldIdLst>
    <p:sldId id="795" r:id="rId12"/>
    <p:sldId id="796" r:id="rId13"/>
    <p:sldId id="797" r:id="rId14"/>
    <p:sldId id="798" r:id="rId15"/>
    <p:sldId id="801" r:id="rId16"/>
    <p:sldId id="832" r:id="rId17"/>
    <p:sldId id="833" r:id="rId18"/>
  </p:sldIdLst>
  <p:sldSz cx="9144000" cy="6858000" type="screen4x3"/>
  <p:notesSz cx="9232900" cy="6934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84">
          <p15:clr>
            <a:srgbClr val="A4A3A4"/>
          </p15:clr>
        </p15:guide>
        <p15:guide id="2" pos="29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00"/>
    <a:srgbClr val="66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333" autoAdjust="0"/>
    <p:restoredTop sz="76761" autoAdjust="0"/>
  </p:normalViewPr>
  <p:slideViewPr>
    <p:cSldViewPr>
      <p:cViewPr>
        <p:scale>
          <a:sx n="80" d="100"/>
          <a:sy n="80" d="100"/>
        </p:scale>
        <p:origin x="1936" y="5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17368"/>
    </p:cViewPr>
  </p:sorterViewPr>
  <p:notesViewPr>
    <p:cSldViewPr>
      <p:cViewPr varScale="1">
        <p:scale>
          <a:sx n="41" d="100"/>
          <a:sy n="41" d="100"/>
        </p:scale>
        <p:origin x="-2064" y="-82"/>
      </p:cViewPr>
      <p:guideLst>
        <p:guide orient="horz" pos="2184"/>
        <p:guide pos="29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Master" Target="slideMasters/slideMaster9.xml"/><Relationship Id="rId20" Type="http://schemas.openxmlformats.org/officeDocument/2006/relationships/handoutMaster" Target="handoutMasters/handoutMaster1.xml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Master" Target="slideMasters/slideMaster10.xml"/><Relationship Id="rId11" Type="http://schemas.openxmlformats.org/officeDocument/2006/relationships/slideMaster" Target="slideMasters/slideMaster11.xml"/><Relationship Id="rId12" Type="http://schemas.openxmlformats.org/officeDocument/2006/relationships/slide" Target="slides/slide1.xml"/><Relationship Id="rId13" Type="http://schemas.openxmlformats.org/officeDocument/2006/relationships/slide" Target="slides/slide2.xml"/><Relationship Id="rId14" Type="http://schemas.openxmlformats.org/officeDocument/2006/relationships/slide" Target="slides/slide3.xml"/><Relationship Id="rId15" Type="http://schemas.openxmlformats.org/officeDocument/2006/relationships/slide" Target="slides/slide4.xml"/><Relationship Id="rId16" Type="http://schemas.openxmlformats.org/officeDocument/2006/relationships/slide" Target="slides/slide5.xml"/><Relationship Id="rId17" Type="http://schemas.openxmlformats.org/officeDocument/2006/relationships/slide" Target="slides/slide6.xml"/><Relationship Id="rId18" Type="http://schemas.openxmlformats.org/officeDocument/2006/relationships/slide" Target="slides/slide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6" Type="http://schemas.openxmlformats.org/officeDocument/2006/relationships/slideMaster" Target="slideMasters/slideMaster6.xml"/><Relationship Id="rId7" Type="http://schemas.openxmlformats.org/officeDocument/2006/relationships/slideMaster" Target="slideMasters/slideMaster7.xml"/><Relationship Id="rId8" Type="http://schemas.openxmlformats.org/officeDocument/2006/relationships/slideMaster" Target="slideMasters/slideMaster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00923" cy="346710"/>
          </a:xfrm>
          <a:prstGeom prst="rect">
            <a:avLst/>
          </a:prstGeom>
        </p:spPr>
        <p:txBody>
          <a:bodyPr vert="horz" lIns="92382" tIns="46191" rIns="92382" bIns="4619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29840" y="0"/>
            <a:ext cx="4000923" cy="346710"/>
          </a:xfrm>
          <a:prstGeom prst="rect">
            <a:avLst/>
          </a:prstGeom>
        </p:spPr>
        <p:txBody>
          <a:bodyPr vert="horz" lIns="92382" tIns="46191" rIns="92382" bIns="46191" rtlCol="0"/>
          <a:lstStyle>
            <a:lvl1pPr algn="r">
              <a:defRPr sz="1200"/>
            </a:lvl1pPr>
          </a:lstStyle>
          <a:p>
            <a:fld id="{3917C27C-1589-46E1-8F4B-9417212EC015}" type="datetimeFigureOut">
              <a:rPr lang="en-US" smtClean="0"/>
              <a:pPr/>
              <a:t>7/23/16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86287"/>
            <a:ext cx="4000923" cy="346710"/>
          </a:xfrm>
          <a:prstGeom prst="rect">
            <a:avLst/>
          </a:prstGeom>
        </p:spPr>
        <p:txBody>
          <a:bodyPr vert="horz" lIns="92382" tIns="46191" rIns="92382" bIns="4619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29840" y="6586287"/>
            <a:ext cx="4000923" cy="346710"/>
          </a:xfrm>
          <a:prstGeom prst="rect">
            <a:avLst/>
          </a:prstGeom>
        </p:spPr>
        <p:txBody>
          <a:bodyPr vert="horz" lIns="92382" tIns="46191" rIns="92382" bIns="46191" rtlCol="0" anchor="b"/>
          <a:lstStyle>
            <a:lvl1pPr algn="r">
              <a:defRPr sz="1200"/>
            </a:lvl1pPr>
          </a:lstStyle>
          <a:p>
            <a:fld id="{9E319EA1-EC3D-4358-BA4F-89BBEECCEC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1934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00923" cy="346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82" tIns="46191" rIns="92382" bIns="46191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29840" y="0"/>
            <a:ext cx="4000923" cy="346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82" tIns="46191" rIns="92382" bIns="46191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82900" y="519113"/>
            <a:ext cx="3467100" cy="26003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290" y="3293746"/>
            <a:ext cx="7386320" cy="31203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82" tIns="46191" rIns="92382" bIns="461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86287"/>
            <a:ext cx="4000923" cy="346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82" tIns="46191" rIns="92382" bIns="46191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29840" y="6586287"/>
            <a:ext cx="4000923" cy="346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82" tIns="46191" rIns="92382" bIns="4619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A263973-E59F-4C2A-AA63-5F50E4E0B2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7530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263973-E59F-4C2A-AA63-5F50E4E0B26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4210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263973-E59F-4C2A-AA63-5F50E4E0B26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4210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CYGNUS 2015</a:t>
            </a:r>
            <a:endParaRPr lang="en-US" dirty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Sven Vahsen (U. Hawaii)</a:t>
            </a: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D671F2-4FFF-4C52-BB63-05F55B83DC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CYGNUS 2015</a:t>
            </a:r>
            <a:endParaRPr lang="en-US" dirty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Sven Vahsen (U. Hawaii)</a:t>
            </a: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BFA01A-724A-44B6-9AF0-4EBB5061D5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CYGNUS 2015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Sven Vahsen (U. Hawaii)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222DB-B359-4FF5-B628-A2930ED1057F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4170149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CYGNUS 2015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Sven Vahsen (U. Hawaii)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222DB-B359-4FF5-B628-A2930ED1057F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0294585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CYGNUS 2015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Sven Vahsen (U. Hawaii)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222DB-B359-4FF5-B628-A2930ED1057F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8587324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CYGNUS 2015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Sven Vahsen (U. Hawaii)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222DB-B359-4FF5-B628-A2930ED1057F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7352135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1750"/>
            <a:ext cx="9144000" cy="806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28600" y="838200"/>
            <a:ext cx="4267200" cy="563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267200" cy="563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28600" y="6657975"/>
            <a:ext cx="2362200" cy="304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FFFFFF"/>
                </a:solidFill>
              </a:rPr>
              <a:t>CYGNUS 2015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667000" y="6657975"/>
            <a:ext cx="3962400" cy="304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FFFFFF"/>
                </a:solidFill>
              </a:rPr>
              <a:t>Sven Vahsen (U. Hawaii)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6657975"/>
            <a:ext cx="381000" cy="304800"/>
          </a:xfrm>
        </p:spPr>
        <p:txBody>
          <a:bodyPr/>
          <a:lstStyle>
            <a:lvl1pPr>
              <a:defRPr/>
            </a:lvl1pPr>
          </a:lstStyle>
          <a:p>
            <a:fld id="{AE41F961-BE0F-4283-93DB-11D39335C119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6171336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1750"/>
            <a:ext cx="9144000" cy="806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28600" y="838200"/>
            <a:ext cx="4267200" cy="563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838200"/>
            <a:ext cx="4267200" cy="2743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733800"/>
            <a:ext cx="4267200" cy="2743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228600" y="6657975"/>
            <a:ext cx="2362200" cy="304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FFFFFF"/>
                </a:solidFill>
              </a:rPr>
              <a:t>CYGNUS 2015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2667000" y="6657975"/>
            <a:ext cx="3962400" cy="304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FFFFFF"/>
                </a:solidFill>
              </a:rPr>
              <a:t>Sven Vahsen (U. Hawaii)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305800" y="6657975"/>
            <a:ext cx="381000" cy="304800"/>
          </a:xfrm>
        </p:spPr>
        <p:txBody>
          <a:bodyPr/>
          <a:lstStyle>
            <a:lvl1pPr>
              <a:defRPr/>
            </a:lvl1pPr>
          </a:lstStyle>
          <a:p>
            <a:fld id="{D697EB62-13FE-4243-8603-34CB57CA7FD4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1092794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0" y="0"/>
            <a:ext cx="75057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193800"/>
            <a:ext cx="3803650" cy="2489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489450" y="1193800"/>
            <a:ext cx="3803650" cy="2489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33400" y="3835400"/>
            <a:ext cx="3803650" cy="2489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89450" y="3835400"/>
            <a:ext cx="3803650" cy="2489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6553200" y="6586538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8E5FFEE-9B3A-42EE-815C-54D85BAAFBB8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8550673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CYGNUS 2015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Sven Vahsen (U. Hawaii)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222DB-B359-4FF5-B628-A2930ED1057F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318185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CYGNUS 2015</a:t>
            </a: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Sven Vahsen (U. Hawaii)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222DB-B359-4FF5-B628-A2930ED1057F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91440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268972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CYGNUS 2015</a:t>
            </a: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Sven Vahsen (U. Hawaii)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222DB-B359-4FF5-B628-A2930ED1057F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0479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31750"/>
            <a:ext cx="2286000" cy="64452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31750"/>
            <a:ext cx="6705600" cy="64452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CYGNUS 2015</a:t>
            </a:r>
            <a:endParaRPr lang="en-US" dirty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Sven Vahsen (U. Hawaii)</a:t>
            </a: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D714E8-60FC-4EBC-83F1-8E1DEC865B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CYGNUS 2015</a:t>
            </a: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Sven Vahsen (U. Hawaii)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222DB-B359-4FF5-B628-A2930ED1057F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2104482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CYGNUS 2015</a:t>
            </a: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Sven Vahsen (U. Hawaii)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222DB-B359-4FF5-B628-A2930ED1057F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2948107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CYGNUS 2015</a:t>
            </a: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Sven Vahsen (U. Hawaii)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222DB-B359-4FF5-B628-A2930ED1057F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0355252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CYGNUS 2015</a:t>
            </a: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Sven Vahsen (U. Hawaii)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222DB-B359-4FF5-B628-A2930ED1057F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3984980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CYGNUS 2015</a:t>
            </a: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Sven Vahsen (U. Hawaii)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222DB-B359-4FF5-B628-A2930ED1057F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9401410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CYGNUS 2015</a:t>
            </a: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Sven Vahsen (U. Hawaii)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222DB-B359-4FF5-B628-A2930ED1057F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5950901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CYGNUS 2015</a:t>
            </a: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Sven Vahsen (U. Hawaii)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222DB-B359-4FF5-B628-A2930ED1057F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664249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CYGNUS 2015</a:t>
            </a: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Sven Vahsen (U. Hawaii)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222DB-B359-4FF5-B628-A2930ED1057F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7198276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CYGNUS 2015</a:t>
            </a: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Sven Vahsen (U. Hawaii)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222DB-B359-4FF5-B628-A2930ED1057F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5617469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1750"/>
            <a:ext cx="9144000" cy="806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28600" y="838200"/>
            <a:ext cx="4267200" cy="563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267200" cy="563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28600" y="6657975"/>
            <a:ext cx="2362200" cy="304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FFFFFF"/>
                </a:solidFill>
              </a:rPr>
              <a:t>CYGNUS 2015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667000" y="6657975"/>
            <a:ext cx="3962400" cy="304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FFFFFF"/>
                </a:solidFill>
              </a:rPr>
              <a:t>Sven Vahsen (U. Hawaii)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6657975"/>
            <a:ext cx="381000" cy="304800"/>
          </a:xfrm>
        </p:spPr>
        <p:txBody>
          <a:bodyPr/>
          <a:lstStyle>
            <a:lvl1pPr>
              <a:defRPr/>
            </a:lvl1pPr>
          </a:lstStyle>
          <a:p>
            <a:fld id="{AE41F961-BE0F-4283-93DB-11D39335C119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44504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1750"/>
            <a:ext cx="9144000" cy="806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28600" y="838200"/>
            <a:ext cx="4267200" cy="563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267200" cy="563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CYGNUS 2015</a:t>
            </a:r>
            <a:endParaRPr lang="en-US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Sven Vahsen (U. Hawaii)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E17A1F-46E1-4C13-9E21-751627F796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1750"/>
            <a:ext cx="9144000" cy="806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28600" y="838200"/>
            <a:ext cx="4267200" cy="563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838200"/>
            <a:ext cx="4267200" cy="2743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733800"/>
            <a:ext cx="4267200" cy="2743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228600" y="6657975"/>
            <a:ext cx="2362200" cy="304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FFFFFF"/>
                </a:solidFill>
              </a:rPr>
              <a:t>CYGNUS 2015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2667000" y="6657975"/>
            <a:ext cx="3962400" cy="304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FFFFFF"/>
                </a:solidFill>
              </a:rPr>
              <a:t>Sven Vahsen (U. Hawaii)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305800" y="6657975"/>
            <a:ext cx="381000" cy="304800"/>
          </a:xfrm>
        </p:spPr>
        <p:txBody>
          <a:bodyPr/>
          <a:lstStyle>
            <a:lvl1pPr>
              <a:defRPr/>
            </a:lvl1pPr>
          </a:lstStyle>
          <a:p>
            <a:fld id="{D697EB62-13FE-4243-8603-34CB57CA7FD4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644881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0" y="0"/>
            <a:ext cx="75057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193800"/>
            <a:ext cx="3803650" cy="2489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489450" y="1193800"/>
            <a:ext cx="3803650" cy="2489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33400" y="3835400"/>
            <a:ext cx="3803650" cy="2489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89450" y="3835400"/>
            <a:ext cx="3803650" cy="2489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6553200" y="6586538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8E5FFEE-9B3A-42EE-815C-54D85BAAFBB8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7071414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8400" y="83529"/>
            <a:ext cx="7620480" cy="105995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700025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prstClr val="white"/>
                </a:solidFill>
              </a:rPr>
              <a:t>CYGNUS 2015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Sven Vahsen (U. Hawaii)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222DB-B359-4FF5-B628-A2930ED1057F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4103232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CYGNUS 2015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Sven Vahsen (U. Hawaii)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222DB-B359-4FF5-B628-A2930ED1057F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8967341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CYGNUS 2015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Sven Vahsen (U. Hawaii)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222DB-B359-4FF5-B628-A2930ED1057F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5078521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CYGNUS 2015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Sven Vahsen (U. Hawaii)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222DB-B359-4FF5-B628-A2930ED1057F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7056585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CYGNUS 2015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Sven Vahsen (U. Hawaii)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222DB-B359-4FF5-B628-A2930ED1057F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1969626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CYGNUS 2015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Sven Vahsen (U. Hawaii)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222DB-B359-4FF5-B628-A2930ED1057F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131222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CYGNUS 2015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Sven Vahsen (U. Hawaii)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222DB-B359-4FF5-B628-A2930ED1057F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2433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1750"/>
            <a:ext cx="9144000" cy="806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28600" y="838200"/>
            <a:ext cx="4267200" cy="563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838200"/>
            <a:ext cx="4267200" cy="2743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733800"/>
            <a:ext cx="4267200" cy="2743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CYGNUS 2015</a:t>
            </a:r>
            <a:endParaRPr lang="en-US" dirty="0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Sven Vahsen (U. Hawaii)</a:t>
            </a: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CBFC5E-E0C1-463A-A015-D208E3D659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CYGNUS 2015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Sven Vahsen (U. Hawaii)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222DB-B359-4FF5-B628-A2930ED1057F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7387857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CYGNUS 2015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Sven Vahsen (U. Hawaii)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222DB-B359-4FF5-B628-A2930ED1057F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0894508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CYGNUS 2015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Sven Vahsen (U. Hawaii)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222DB-B359-4FF5-B628-A2930ED1057F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3310145"/>
      </p:ext>
    </p:extLst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CYGNUS 2015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Sven Vahsen (U. Hawaii)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222DB-B359-4FF5-B628-A2930ED1057F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6401513"/>
      </p:ext>
    </p:extLst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CYGNUS 2015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Sven Vahsen (U. Hawaii)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222DB-B359-4FF5-B628-A2930ED1057F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7502670"/>
      </p:ext>
    </p:extLst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1750"/>
            <a:ext cx="9144000" cy="806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28600" y="838200"/>
            <a:ext cx="4267200" cy="563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267200" cy="563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28600" y="6657975"/>
            <a:ext cx="2362200" cy="304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FFFFFF"/>
                </a:solidFill>
              </a:rPr>
              <a:t>CYGNUS 2015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667000" y="6657975"/>
            <a:ext cx="3962400" cy="304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FFFFFF"/>
                </a:solidFill>
              </a:rPr>
              <a:t>Sven Vahsen (U. Hawaii)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6657975"/>
            <a:ext cx="381000" cy="304800"/>
          </a:xfrm>
        </p:spPr>
        <p:txBody>
          <a:bodyPr/>
          <a:lstStyle>
            <a:lvl1pPr>
              <a:defRPr/>
            </a:lvl1pPr>
          </a:lstStyle>
          <a:p>
            <a:fld id="{AE41F961-BE0F-4283-93DB-11D39335C119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1919082"/>
      </p:ext>
    </p:extLst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1750"/>
            <a:ext cx="9144000" cy="806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28600" y="838200"/>
            <a:ext cx="4267200" cy="563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838200"/>
            <a:ext cx="4267200" cy="2743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733800"/>
            <a:ext cx="4267200" cy="2743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228600" y="6657975"/>
            <a:ext cx="2362200" cy="304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FFFFFF"/>
                </a:solidFill>
              </a:rPr>
              <a:t>CYGNUS 2015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2667000" y="6657975"/>
            <a:ext cx="3962400" cy="304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FFFFFF"/>
                </a:solidFill>
              </a:rPr>
              <a:t>Sven Vahsen (U. Hawaii)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305800" y="6657975"/>
            <a:ext cx="381000" cy="304800"/>
          </a:xfrm>
        </p:spPr>
        <p:txBody>
          <a:bodyPr/>
          <a:lstStyle>
            <a:lvl1pPr>
              <a:defRPr/>
            </a:lvl1pPr>
          </a:lstStyle>
          <a:p>
            <a:fld id="{D697EB62-13FE-4243-8603-34CB57CA7FD4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936460"/>
      </p:ext>
    </p:extLst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0" y="0"/>
            <a:ext cx="75057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193800"/>
            <a:ext cx="3803650" cy="2489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489450" y="1193800"/>
            <a:ext cx="3803650" cy="2489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33400" y="3835400"/>
            <a:ext cx="3803650" cy="2489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89450" y="3835400"/>
            <a:ext cx="3803650" cy="2489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6553200" y="6586538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8E5FFEE-9B3A-42EE-815C-54D85BAAFBB8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0625256"/>
      </p:ext>
    </p:extLst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prstClr val="white"/>
                </a:solidFill>
              </a:rPr>
              <a:t>Colloquium @ UH Manoa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Sven Vahsen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222DB-B359-4FF5-B628-A2930ED1057F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9812203"/>
      </p:ext>
    </p:extLst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Colloquium @ UH Manoa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Sven Vahsen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222DB-B359-4FF5-B628-A2930ED1057F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3887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1750"/>
            <a:ext cx="9144000" cy="806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838200"/>
            <a:ext cx="4267200" cy="2743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28600" y="3733800"/>
            <a:ext cx="4267200" cy="2743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838200"/>
            <a:ext cx="4267200" cy="563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CYGNUS 2015</a:t>
            </a:r>
            <a:endParaRPr lang="en-US" dirty="0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Sven Vahsen (U. Hawaii)</a:t>
            </a: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E83842-74E9-406D-99FD-4C7A4A1D9E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Colloquium @ UH Manoa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Sven Vahsen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222DB-B359-4FF5-B628-A2930ED1057F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9683095"/>
      </p:ext>
    </p:extLst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Colloquium @ UH Manoa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Sven Vahsen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222DB-B359-4FF5-B628-A2930ED1057F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2846759"/>
      </p:ext>
    </p:extLst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Colloquium @ UH Manoa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Sven Vahsen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222DB-B359-4FF5-B628-A2930ED1057F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0949223"/>
      </p:ext>
    </p:extLst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Colloquium @ UH Manoa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Sven Vahsen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222DB-B359-4FF5-B628-A2930ED1057F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4415439"/>
      </p:ext>
    </p:extLst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Colloquium @ UH Manoa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Sven Vahsen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222DB-B359-4FF5-B628-A2930ED1057F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2030493"/>
      </p:ext>
    </p:extLst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Colloquium @ UH Manoa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Sven Vahsen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222DB-B359-4FF5-B628-A2930ED1057F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0521713"/>
      </p:ext>
    </p:extLst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Colloquium @ UH Manoa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Sven Vahsen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222DB-B359-4FF5-B628-A2930ED1057F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8107478"/>
      </p:ext>
    </p:extLst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Colloquium @ UH Manoa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Sven Vahsen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222DB-B359-4FF5-B628-A2930ED1057F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9536012"/>
      </p:ext>
    </p:extLst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Colloquium @ UH Manoa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Sven Vahsen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222DB-B359-4FF5-B628-A2930ED1057F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5735668"/>
      </p:ext>
    </p:extLst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Colloquium @ UH Manoa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Sven Vahsen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222DB-B359-4FF5-B628-A2930ED1057F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10885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1750"/>
            <a:ext cx="9144000" cy="806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838200"/>
            <a:ext cx="4267200" cy="563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838200"/>
            <a:ext cx="4267200" cy="2743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733800"/>
            <a:ext cx="4267200" cy="2743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CYGNUS 2015</a:t>
            </a:r>
            <a:endParaRPr lang="en-US" dirty="0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Sven Vahsen (U. Hawaii)</a:t>
            </a: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12346B-84FC-4059-8097-64E92E9201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1750"/>
            <a:ext cx="9144000" cy="806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28600" y="838200"/>
            <a:ext cx="4267200" cy="563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267200" cy="563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28600" y="6657975"/>
            <a:ext cx="2362200" cy="304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FFFFFF"/>
                </a:solidFill>
              </a:rPr>
              <a:t>Colloquium @ UH Manoa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667000" y="6657975"/>
            <a:ext cx="3962400" cy="304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FFFFFF"/>
                </a:solidFill>
              </a:rPr>
              <a:t>Sven Vahsen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6657975"/>
            <a:ext cx="381000" cy="304800"/>
          </a:xfrm>
        </p:spPr>
        <p:txBody>
          <a:bodyPr/>
          <a:lstStyle>
            <a:lvl1pPr>
              <a:defRPr/>
            </a:lvl1pPr>
          </a:lstStyle>
          <a:p>
            <a:fld id="{AE41F961-BE0F-4283-93DB-11D39335C119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1677478"/>
      </p:ext>
    </p:extLst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1750"/>
            <a:ext cx="9144000" cy="806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28600" y="838200"/>
            <a:ext cx="4267200" cy="563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838200"/>
            <a:ext cx="4267200" cy="2743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733800"/>
            <a:ext cx="4267200" cy="2743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228600" y="6657975"/>
            <a:ext cx="2362200" cy="304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FFFFFF"/>
                </a:solidFill>
              </a:rPr>
              <a:t>Colloquium @ UH Manoa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2667000" y="6657975"/>
            <a:ext cx="3962400" cy="304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FFFFFF"/>
                </a:solidFill>
              </a:rPr>
              <a:t>Sven Vahsen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305800" y="6657975"/>
            <a:ext cx="381000" cy="304800"/>
          </a:xfrm>
        </p:spPr>
        <p:txBody>
          <a:bodyPr/>
          <a:lstStyle>
            <a:lvl1pPr>
              <a:defRPr/>
            </a:lvl1pPr>
          </a:lstStyle>
          <a:p>
            <a:fld id="{D697EB62-13FE-4243-8603-34CB57CA7FD4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2758304"/>
      </p:ext>
    </p:extLst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0" y="0"/>
            <a:ext cx="75057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193800"/>
            <a:ext cx="3803650" cy="2489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489450" y="1193800"/>
            <a:ext cx="3803650" cy="2489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33400" y="3835400"/>
            <a:ext cx="3803650" cy="2489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89450" y="3835400"/>
            <a:ext cx="3803650" cy="2489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6553200" y="6586538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8E5FFEE-9B3A-42EE-815C-54D85BAAFBB8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6381906"/>
      </p:ext>
    </p:extLst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prstClr val="white"/>
                </a:solidFill>
              </a:rPr>
              <a:t>CYGNUS 2013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Sven Vahsen (U. Hawaii)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222DB-B359-4FF5-B628-A2930ED1057F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0638234"/>
      </p:ext>
    </p:extLst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CYGNUS 2013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Sven Vahsen (U. Hawaii)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222DB-B359-4FF5-B628-A2930ED1057F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3583664"/>
      </p:ext>
    </p:extLst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CYGNUS 2013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Sven Vahsen (U. Hawaii)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222DB-B359-4FF5-B628-A2930ED1057F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3914"/>
      </p:ext>
    </p:extLst>
  </p:cSld>
  <p:clrMapOvr>
    <a:masterClrMapping/>
  </p:clrMapOvr>
</p:sldLayout>
</file>

<file path=ppt/slideLayouts/slideLayout15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CYGNUS 2013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Sven Vahsen (U. Hawaii)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222DB-B359-4FF5-B628-A2930ED1057F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5502582"/>
      </p:ext>
    </p:extLst>
  </p:cSld>
  <p:clrMapOvr>
    <a:masterClrMapping/>
  </p:clrMapOvr>
</p:sldLayout>
</file>

<file path=ppt/slideLayouts/slideLayout15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CYGNUS 2013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Sven Vahsen (U. Hawaii)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222DB-B359-4FF5-B628-A2930ED1057F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3705083"/>
      </p:ext>
    </p:extLst>
  </p:cSld>
  <p:clrMapOvr>
    <a:masterClrMapping/>
  </p:clrMapOvr>
</p:sldLayout>
</file>

<file path=ppt/slideLayouts/slideLayout1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CYGNUS 2013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Sven Vahsen (U. Hawaii)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222DB-B359-4FF5-B628-A2930ED1057F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0272988"/>
      </p:ext>
    </p:extLst>
  </p:cSld>
  <p:clrMapOvr>
    <a:masterClrMapping/>
  </p:clrMapOvr>
</p:sldLayout>
</file>

<file path=ppt/slideLayouts/slideLayout15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CYGNUS 2013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Sven Vahsen (U. Hawaii)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222DB-B359-4FF5-B628-A2930ED1057F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93894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1750"/>
            <a:ext cx="9144000" cy="806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838200"/>
            <a:ext cx="4267200" cy="563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838200"/>
            <a:ext cx="4267200" cy="563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CYGNUS 2015</a:t>
            </a:r>
            <a:endParaRPr lang="en-US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Sven Vahsen (U. Hawaii)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A262EB-B6D1-4C4E-ADD9-94940275F5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CYGNUS 2013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Sven Vahsen (U. Hawaii)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222DB-B359-4FF5-B628-A2930ED1057F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7938526"/>
      </p:ext>
    </p:extLst>
  </p:cSld>
  <p:clrMapOvr>
    <a:masterClrMapping/>
  </p:clrMapOvr>
</p:sldLayout>
</file>

<file path=ppt/slideLayouts/slideLayout16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CYGNUS 2013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Sven Vahsen (U. Hawaii)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222DB-B359-4FF5-B628-A2930ED1057F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386199"/>
      </p:ext>
    </p:extLst>
  </p:cSld>
  <p:clrMapOvr>
    <a:masterClrMapping/>
  </p:clrMapOvr>
</p:sldLayout>
</file>

<file path=ppt/slideLayouts/slideLayout16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CYGNUS 2013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Sven Vahsen (U. Hawaii)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222DB-B359-4FF5-B628-A2930ED1057F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8698060"/>
      </p:ext>
    </p:extLst>
  </p:cSld>
  <p:clrMapOvr>
    <a:masterClrMapping/>
  </p:clrMapOvr>
</p:sldLayout>
</file>

<file path=ppt/slideLayouts/slideLayout16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CYGNUS 2013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Sven Vahsen (U. Hawaii)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222DB-B359-4FF5-B628-A2930ED1057F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854704"/>
      </p:ext>
    </p:extLst>
  </p:cSld>
  <p:clrMapOvr>
    <a:masterClrMapping/>
  </p:clrMapOvr>
</p:sldLayout>
</file>

<file path=ppt/slideLayouts/slideLayout16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CYGNUS 2013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Sven Vahsen (U. Hawaii)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222DB-B359-4FF5-B628-A2930ED1057F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615279"/>
      </p:ext>
    </p:extLst>
  </p:cSld>
  <p:clrMapOvr>
    <a:masterClrMapping/>
  </p:clrMapOvr>
</p:sldLayout>
</file>

<file path=ppt/slideLayouts/slideLayout16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1750"/>
            <a:ext cx="9144000" cy="806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28600" y="838200"/>
            <a:ext cx="4267200" cy="563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267200" cy="563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28600" y="6657975"/>
            <a:ext cx="2362200" cy="304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FFFFFF"/>
                </a:solidFill>
              </a:rPr>
              <a:t>CYGNUS 2013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667000" y="6657975"/>
            <a:ext cx="3962400" cy="304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FFFFFF"/>
                </a:solidFill>
              </a:rPr>
              <a:t>Sven Vahsen (U. Hawaii)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6657975"/>
            <a:ext cx="381000" cy="304800"/>
          </a:xfrm>
        </p:spPr>
        <p:txBody>
          <a:bodyPr/>
          <a:lstStyle>
            <a:lvl1pPr>
              <a:defRPr/>
            </a:lvl1pPr>
          </a:lstStyle>
          <a:p>
            <a:fld id="{AE41F961-BE0F-4283-93DB-11D39335C119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4123436"/>
      </p:ext>
    </p:extLst>
  </p:cSld>
  <p:clrMapOvr>
    <a:masterClrMapping/>
  </p:clrMapOvr>
</p:sldLayout>
</file>

<file path=ppt/slideLayouts/slideLayout16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1750"/>
            <a:ext cx="9144000" cy="806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28600" y="838200"/>
            <a:ext cx="4267200" cy="563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838200"/>
            <a:ext cx="4267200" cy="2743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733800"/>
            <a:ext cx="4267200" cy="2743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228600" y="6657975"/>
            <a:ext cx="2362200" cy="304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FFFFFF"/>
                </a:solidFill>
              </a:rPr>
              <a:t>CYGNUS 2013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2667000" y="6657975"/>
            <a:ext cx="3962400" cy="304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FFFFFF"/>
                </a:solidFill>
              </a:rPr>
              <a:t>Sven Vahsen (U. Hawaii)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305800" y="6657975"/>
            <a:ext cx="381000" cy="304800"/>
          </a:xfrm>
        </p:spPr>
        <p:txBody>
          <a:bodyPr/>
          <a:lstStyle>
            <a:lvl1pPr>
              <a:defRPr/>
            </a:lvl1pPr>
          </a:lstStyle>
          <a:p>
            <a:fld id="{D697EB62-13FE-4243-8603-34CB57CA7FD4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6859699"/>
      </p:ext>
    </p:extLst>
  </p:cSld>
  <p:clrMapOvr>
    <a:masterClrMapping/>
  </p:clrMapOvr>
</p:sldLayout>
</file>

<file path=ppt/slideLayouts/slideLayout16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0" y="0"/>
            <a:ext cx="75057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193800"/>
            <a:ext cx="3803650" cy="2489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489450" y="1193800"/>
            <a:ext cx="3803650" cy="2489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33400" y="3835400"/>
            <a:ext cx="3803650" cy="2489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89450" y="3835400"/>
            <a:ext cx="3803650" cy="2489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6553200" y="6586538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8E5FFEE-9B3A-42EE-815C-54D85BAAFBB8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33282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prstClr val="white"/>
                </a:solidFill>
              </a:rPr>
              <a:t>CYGNUS 2015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Sven Vahsen (U. Hawaii)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222DB-B359-4FF5-B628-A2930ED1057F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CYGNUS 2015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Sven Vahsen (U. Hawaii)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222DB-B359-4FF5-B628-A2930ED1057F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CYGNUS 2015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Sven Vahsen (U. Hawaii)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222DB-B359-4FF5-B628-A2930ED1057F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CYGNUS 2015</a:t>
            </a:r>
            <a:endParaRPr lang="en-US" dirty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Sven Vahsen (U. Hawaii)</a:t>
            </a: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6BA10F-28E6-45F3-95EE-9CF7C4871C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CYGNUS 2015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Sven Vahsen (U. Hawaii)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222DB-B359-4FF5-B628-A2930ED1057F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CYGNUS 2015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Sven Vahsen (U. Hawaii)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222DB-B359-4FF5-B628-A2930ED1057F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CYGNUS 2015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Sven Vahsen (U. Hawaii)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222DB-B359-4FF5-B628-A2930ED1057F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CYGNUS 2015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Sven Vahsen (U. Hawaii)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222DB-B359-4FF5-B628-A2930ED1057F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CYGNUS 2015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Sven Vahsen (U. Hawaii)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222DB-B359-4FF5-B628-A2930ED1057F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CYGNUS 2015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Sven Vahsen (U. Hawaii)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222DB-B359-4FF5-B628-A2930ED1057F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CYGNUS 2015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Sven Vahsen (U. Hawaii)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222DB-B359-4FF5-B628-A2930ED1057F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CYGNUS 2015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Sven Vahsen (U. Hawaii)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222DB-B359-4FF5-B628-A2930ED1057F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CYGNUS 2015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Sven Vahsen (U. Hawaii)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222DB-B359-4FF5-B628-A2930ED1057F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1750"/>
            <a:ext cx="9144000" cy="806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28600" y="838200"/>
            <a:ext cx="4267200" cy="563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267200" cy="563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28600" y="6657975"/>
            <a:ext cx="2362200" cy="304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FFFFFF"/>
                </a:solidFill>
              </a:rPr>
              <a:t>CYGNUS 2015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667000" y="6657975"/>
            <a:ext cx="3962400" cy="304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FFFFFF"/>
                </a:solidFill>
              </a:rPr>
              <a:t>Sven Vahsen (U. Hawaii)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6657975"/>
            <a:ext cx="381000" cy="304800"/>
          </a:xfrm>
        </p:spPr>
        <p:txBody>
          <a:bodyPr/>
          <a:lstStyle>
            <a:lvl1pPr>
              <a:defRPr/>
            </a:lvl1pPr>
          </a:lstStyle>
          <a:p>
            <a:fld id="{AE41F961-BE0F-4283-93DB-11D39335C119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CYGNUS 2015</a:t>
            </a:r>
            <a:endParaRPr lang="en-US" dirty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Sven Vahsen (U. Hawaii)</a:t>
            </a: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200723-81F4-4ECD-A3AB-D6DF21676A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1750"/>
            <a:ext cx="9144000" cy="806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28600" y="838200"/>
            <a:ext cx="4267200" cy="563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838200"/>
            <a:ext cx="4267200" cy="2743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733800"/>
            <a:ext cx="4267200" cy="2743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228600" y="6657975"/>
            <a:ext cx="2362200" cy="304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FFFFFF"/>
                </a:solidFill>
              </a:rPr>
              <a:t>CYGNUS 2015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2667000" y="6657975"/>
            <a:ext cx="3962400" cy="304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FFFFFF"/>
                </a:solidFill>
              </a:rPr>
              <a:t>Sven Vahsen (U. Hawaii)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305800" y="6657975"/>
            <a:ext cx="381000" cy="304800"/>
          </a:xfrm>
        </p:spPr>
        <p:txBody>
          <a:bodyPr/>
          <a:lstStyle>
            <a:lvl1pPr>
              <a:defRPr/>
            </a:lvl1pPr>
          </a:lstStyle>
          <a:p>
            <a:fld id="{D697EB62-13FE-4243-8603-34CB57CA7FD4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0" y="0"/>
            <a:ext cx="75057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193800"/>
            <a:ext cx="3803650" cy="2489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489450" y="1193800"/>
            <a:ext cx="3803650" cy="2489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33400" y="3835400"/>
            <a:ext cx="3803650" cy="2489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89450" y="3835400"/>
            <a:ext cx="3803650" cy="2489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6553200" y="6586538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8E5FFEE-9B3A-42EE-815C-54D85BAAFBB8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CYGNUS 2015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Sven Vahsen (U. Hawaii)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222DB-B359-4FF5-B628-A2930ED1057F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CYGNUS 2015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Sven Vahsen (U. Hawaii)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222DB-B359-4FF5-B628-A2930ED1057F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CYGNUS 2015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Sven Vahsen (U. Hawaii)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222DB-B359-4FF5-B628-A2930ED1057F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CYGNUS 2015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Sven Vahsen (U. Hawaii)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222DB-B359-4FF5-B628-A2930ED1057F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CYGNUS 2015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Sven Vahsen (U. Hawaii)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222DB-B359-4FF5-B628-A2930ED1057F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CYGNUS 2015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Sven Vahsen (U. Hawaii)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222DB-B359-4FF5-B628-A2930ED1057F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CYGNUS 2015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Sven Vahsen (U. Hawaii)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222DB-B359-4FF5-B628-A2930ED1057F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CYGNUS 2015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Sven Vahsen (U. Hawaii)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222DB-B359-4FF5-B628-A2930ED1057F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838200"/>
            <a:ext cx="4267200" cy="5638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267200" cy="5638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CYGNUS 2015</a:t>
            </a:r>
            <a:endParaRPr lang="en-US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Sven Vahsen (U. Hawaii)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610EA3-66DE-48D7-8F37-EB1D25E2E2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CYGNUS 2015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Sven Vahsen (U. Hawaii)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222DB-B359-4FF5-B628-A2930ED1057F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CYGNUS 2015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Sven Vahsen (U. Hawaii)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222DB-B359-4FF5-B628-A2930ED1057F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CYGNUS 2015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Sven Vahsen (U. Hawaii)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222DB-B359-4FF5-B628-A2930ED1057F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CYGNUS 2015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Sven Vahsen (U. Hawaii)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222DB-B359-4FF5-B628-A2930ED1057F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1750"/>
            <a:ext cx="9144000" cy="806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28600" y="838200"/>
            <a:ext cx="4267200" cy="563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267200" cy="563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28600" y="6657975"/>
            <a:ext cx="2362200" cy="304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FFFFFF"/>
                </a:solidFill>
              </a:rPr>
              <a:t>CYGNUS 2015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667000" y="6657975"/>
            <a:ext cx="3962400" cy="304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FFFFFF"/>
                </a:solidFill>
              </a:rPr>
              <a:t>Sven Vahsen (U. Hawaii)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6657975"/>
            <a:ext cx="381000" cy="304800"/>
          </a:xfrm>
        </p:spPr>
        <p:txBody>
          <a:bodyPr/>
          <a:lstStyle>
            <a:lvl1pPr>
              <a:defRPr/>
            </a:lvl1pPr>
          </a:lstStyle>
          <a:p>
            <a:fld id="{AE41F961-BE0F-4283-93DB-11D39335C119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1750"/>
            <a:ext cx="9144000" cy="806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28600" y="838200"/>
            <a:ext cx="4267200" cy="563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838200"/>
            <a:ext cx="4267200" cy="2743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733800"/>
            <a:ext cx="4267200" cy="2743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228600" y="6657975"/>
            <a:ext cx="2362200" cy="304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FFFFFF"/>
                </a:solidFill>
              </a:rPr>
              <a:t>CYGNUS 2015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2667000" y="6657975"/>
            <a:ext cx="3962400" cy="304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FFFFFF"/>
                </a:solidFill>
              </a:rPr>
              <a:t>Sven Vahsen (U. Hawaii)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305800" y="6657975"/>
            <a:ext cx="381000" cy="304800"/>
          </a:xfrm>
        </p:spPr>
        <p:txBody>
          <a:bodyPr/>
          <a:lstStyle>
            <a:lvl1pPr>
              <a:defRPr/>
            </a:lvl1pPr>
          </a:lstStyle>
          <a:p>
            <a:fld id="{D697EB62-13FE-4243-8603-34CB57CA7FD4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0" y="0"/>
            <a:ext cx="75057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193800"/>
            <a:ext cx="3803650" cy="2489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489450" y="1193800"/>
            <a:ext cx="3803650" cy="2489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33400" y="3835400"/>
            <a:ext cx="3803650" cy="2489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89450" y="3835400"/>
            <a:ext cx="3803650" cy="2489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6553200" y="6586538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8E5FFEE-9B3A-42EE-815C-54D85BAAFBB8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CYGNUS 2015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Sven Vahsen (U. Hawaii)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222DB-B359-4FF5-B628-A2930ED1057F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CYGNUS 2015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Sven Vahsen (U. Hawaii)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222DB-B359-4FF5-B628-A2930ED1057F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CYGNUS 2015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Sven Vahsen (U. Hawaii)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222DB-B359-4FF5-B628-A2930ED1057F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CYGNUS 2015</a:t>
            </a:r>
            <a:endParaRPr lang="en-US" dirty="0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Sven Vahsen (U. Hawaii)</a:t>
            </a: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0C29EF-DB58-4E75-AECD-8703B4D540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CYGNUS 2015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Sven Vahsen (U. Hawaii)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222DB-B359-4FF5-B628-A2930ED1057F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CYGNUS 2015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Sven Vahsen (U. Hawaii)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222DB-B359-4FF5-B628-A2930ED1057F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CYGNUS 2015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Sven Vahsen (U. Hawaii)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222DB-B359-4FF5-B628-A2930ED1057F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CYGNUS 2015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Sven Vahsen (U. Hawaii)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222DB-B359-4FF5-B628-A2930ED1057F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CYGNUS 2015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Sven Vahsen (U. Hawaii)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222DB-B359-4FF5-B628-A2930ED1057F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CYGNUS 2015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Sven Vahsen (U. Hawaii)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222DB-B359-4FF5-B628-A2930ED1057F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CYGNUS 2015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Sven Vahsen (U. Hawaii)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222DB-B359-4FF5-B628-A2930ED1057F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CYGNUS 2015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Sven Vahsen (U. Hawaii)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222DB-B359-4FF5-B628-A2930ED1057F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CYGNUS 2015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Sven Vahsen (U. Hawaii)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222DB-B359-4FF5-B628-A2930ED1057F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1750"/>
            <a:ext cx="9144000" cy="806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28600" y="838200"/>
            <a:ext cx="4267200" cy="563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267200" cy="563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28600" y="6657975"/>
            <a:ext cx="2362200" cy="304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FFFFFF"/>
                </a:solidFill>
              </a:rPr>
              <a:t>CYGNUS 2015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667000" y="6657975"/>
            <a:ext cx="3962400" cy="304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FFFFFF"/>
                </a:solidFill>
              </a:rPr>
              <a:t>Sven Vahsen (U. Hawaii)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6657975"/>
            <a:ext cx="381000" cy="304800"/>
          </a:xfrm>
        </p:spPr>
        <p:txBody>
          <a:bodyPr/>
          <a:lstStyle>
            <a:lvl1pPr>
              <a:defRPr/>
            </a:lvl1pPr>
          </a:lstStyle>
          <a:p>
            <a:fld id="{AE41F961-BE0F-4283-93DB-11D39335C119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CYGNUS 2015</a:t>
            </a:r>
            <a:endParaRPr lang="en-US" dirty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Sven Vahsen (U. Hawaii)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DA2058-B40A-475E-976A-B4767002A7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1750"/>
            <a:ext cx="9144000" cy="806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28600" y="838200"/>
            <a:ext cx="4267200" cy="563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838200"/>
            <a:ext cx="4267200" cy="2743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733800"/>
            <a:ext cx="4267200" cy="2743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228600" y="6657975"/>
            <a:ext cx="2362200" cy="304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FFFFFF"/>
                </a:solidFill>
              </a:rPr>
              <a:t>CYGNUS 2015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2667000" y="6657975"/>
            <a:ext cx="3962400" cy="304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FFFFFF"/>
                </a:solidFill>
              </a:rPr>
              <a:t>Sven Vahsen (U. Hawaii)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305800" y="6657975"/>
            <a:ext cx="381000" cy="304800"/>
          </a:xfrm>
        </p:spPr>
        <p:txBody>
          <a:bodyPr/>
          <a:lstStyle>
            <a:lvl1pPr>
              <a:defRPr/>
            </a:lvl1pPr>
          </a:lstStyle>
          <a:p>
            <a:fld id="{D697EB62-13FE-4243-8603-34CB57CA7FD4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0" y="0"/>
            <a:ext cx="75057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193800"/>
            <a:ext cx="3803650" cy="2489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489450" y="1193800"/>
            <a:ext cx="3803650" cy="2489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33400" y="3835400"/>
            <a:ext cx="3803650" cy="2489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89450" y="3835400"/>
            <a:ext cx="3803650" cy="2489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6553200" y="6586538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8E5FFEE-9B3A-42EE-815C-54D85BAAFBB8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CYGNUS 2015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Sven Vahsen (U. Hawaii)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222DB-B359-4FF5-B628-A2930ED1057F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1351040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CYGNUS 2015</a:t>
            </a: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Sven Vahsen (U. Hawaii)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222DB-B359-4FF5-B628-A2930ED1057F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859577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CYGNUS 2015</a:t>
            </a: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Sven Vahsen (U. Hawaii)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222DB-B359-4FF5-B628-A2930ED1057F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8747799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CYGNUS 2015</a:t>
            </a: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Sven Vahsen (U. Hawaii)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222DB-B359-4FF5-B628-A2930ED1057F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269480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CYGNUS 2015</a:t>
            </a: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Sven Vahsen (U. Hawaii)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222DB-B359-4FF5-B628-A2930ED1057F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1945268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CYGNUS 2015</a:t>
            </a: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Sven Vahsen (U. Hawaii)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222DB-B359-4FF5-B628-A2930ED1057F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2078412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CYGNUS 2015</a:t>
            </a: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Sven Vahsen (U. Hawaii)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222DB-B359-4FF5-B628-A2930ED1057F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9358266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CYGNUS 2015</a:t>
            </a: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Sven Vahsen (U. Hawaii)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222DB-B359-4FF5-B628-A2930ED1057F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4137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CYGNUS 2015</a:t>
            </a:r>
            <a:endParaRPr lang="en-US" dirty="0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Sven Vahsen (U. Hawaii)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81CE07-F6B0-4382-B239-C4464C8141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CYGNUS 2015</a:t>
            </a: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Sven Vahsen (U. Hawaii)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222DB-B359-4FF5-B628-A2930ED1057F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694437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CYGNUS 2015</a:t>
            </a: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Sven Vahsen (U. Hawaii)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222DB-B359-4FF5-B628-A2930ED1057F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5672472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CYGNUS 2015</a:t>
            </a: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Sven Vahsen (U. Hawaii)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222DB-B359-4FF5-B628-A2930ED1057F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949249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CYGNUS 2015</a:t>
            </a: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Sven Vahsen (U. Hawaii)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222DB-B359-4FF5-B628-A2930ED1057F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5016285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1750"/>
            <a:ext cx="9144000" cy="806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28600" y="838200"/>
            <a:ext cx="4267200" cy="563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267200" cy="563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28600" y="6657975"/>
            <a:ext cx="2362200" cy="304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FFFFFF"/>
                </a:solidFill>
              </a:rPr>
              <a:t>CYGNUS 2015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667000" y="6657975"/>
            <a:ext cx="3962400" cy="304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FFFFFF"/>
                </a:solidFill>
              </a:rPr>
              <a:t>Sven Vahsen (U. Hawaii)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6657975"/>
            <a:ext cx="381000" cy="304800"/>
          </a:xfrm>
        </p:spPr>
        <p:txBody>
          <a:bodyPr/>
          <a:lstStyle>
            <a:lvl1pPr>
              <a:defRPr/>
            </a:lvl1pPr>
          </a:lstStyle>
          <a:p>
            <a:fld id="{AE41F961-BE0F-4283-93DB-11D39335C119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273230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1750"/>
            <a:ext cx="9144000" cy="806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28600" y="838200"/>
            <a:ext cx="4267200" cy="563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838200"/>
            <a:ext cx="4267200" cy="2743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733800"/>
            <a:ext cx="4267200" cy="2743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228600" y="6657975"/>
            <a:ext cx="2362200" cy="304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FFFFFF"/>
                </a:solidFill>
              </a:rPr>
              <a:t>CYGNUS 2015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2667000" y="6657975"/>
            <a:ext cx="3962400" cy="304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FFFFFF"/>
                </a:solidFill>
              </a:rPr>
              <a:t>Sven Vahsen (U. Hawaii)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305800" y="6657975"/>
            <a:ext cx="381000" cy="304800"/>
          </a:xfrm>
        </p:spPr>
        <p:txBody>
          <a:bodyPr/>
          <a:lstStyle>
            <a:lvl1pPr>
              <a:defRPr/>
            </a:lvl1pPr>
          </a:lstStyle>
          <a:p>
            <a:fld id="{D697EB62-13FE-4243-8603-34CB57CA7FD4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8395880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0" y="0"/>
            <a:ext cx="75057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193800"/>
            <a:ext cx="3803650" cy="2489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489450" y="1193800"/>
            <a:ext cx="3803650" cy="2489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33400" y="3835400"/>
            <a:ext cx="3803650" cy="2489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89450" y="3835400"/>
            <a:ext cx="3803650" cy="2489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6553200" y="6586538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8E5FFEE-9B3A-42EE-815C-54D85BAAFBB8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7600627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CYGNUS 2015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Sven Vahsen (U. Hawaii)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222DB-B359-4FF5-B628-A2930ED1057F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7674111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CYGNUS 2015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Sven Vahsen (U. Hawaii)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222DB-B359-4FF5-B628-A2930ED1057F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2663336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CYGNUS 2015</a:t>
            </a: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Sven Vahsen (U. Hawaii)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222DB-B359-4FF5-B628-A2930ED1057F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2666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CYGNUS 2015</a:t>
            </a:r>
            <a:endParaRPr lang="en-US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Sven Vahsen (U. Hawaii)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69D495-26F2-4C7C-8A8C-6015DBC19C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CYGNUS 2015</a:t>
            </a: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Sven Vahsen (U. Hawaii)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222DB-B359-4FF5-B628-A2930ED1057F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418495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CYGNUS 2015</a:t>
            </a: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Sven Vahsen (U. Hawaii)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222DB-B359-4FF5-B628-A2930ED1057F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9763102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CYGNUS 2015</a:t>
            </a: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Sven Vahsen (U. Hawaii)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222DB-B359-4FF5-B628-A2930ED1057F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2629432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CYGNUS 2015</a:t>
            </a: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Sven Vahsen (U. Hawaii)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222DB-B359-4FF5-B628-A2930ED1057F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0456935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CYGNUS 2015</a:t>
            </a: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Sven Vahsen (U. Hawaii)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222DB-B359-4FF5-B628-A2930ED1057F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9038113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CYGNUS 2015</a:t>
            </a: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Sven Vahsen (U. Hawaii)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222DB-B359-4FF5-B628-A2930ED1057F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2473337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CYGNUS 2015</a:t>
            </a: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Sven Vahsen (U. Hawaii)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222DB-B359-4FF5-B628-A2930ED1057F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6936835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CYGNUS 2015</a:t>
            </a: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Sven Vahsen (U. Hawaii)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222DB-B359-4FF5-B628-A2930ED1057F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7131007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CYGNUS 2015</a:t>
            </a: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Sven Vahsen (U. Hawaii)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222DB-B359-4FF5-B628-A2930ED1057F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5162351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1750"/>
            <a:ext cx="9144000" cy="806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28600" y="838200"/>
            <a:ext cx="4267200" cy="563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267200" cy="563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28600" y="6657975"/>
            <a:ext cx="2362200" cy="304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FFFFFF"/>
                </a:solidFill>
              </a:rPr>
              <a:t>CYGNUS 2015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667000" y="6657975"/>
            <a:ext cx="3962400" cy="304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FFFFFF"/>
                </a:solidFill>
              </a:rPr>
              <a:t>Sven Vahsen (U. Hawaii)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6657975"/>
            <a:ext cx="381000" cy="304800"/>
          </a:xfrm>
        </p:spPr>
        <p:txBody>
          <a:bodyPr/>
          <a:lstStyle>
            <a:lvl1pPr>
              <a:defRPr/>
            </a:lvl1pPr>
          </a:lstStyle>
          <a:p>
            <a:fld id="{AE41F961-BE0F-4283-93DB-11D39335C119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5043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CYGNUS 2015</a:t>
            </a:r>
            <a:endParaRPr lang="en-US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Sven Vahsen (U. Hawaii)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B91475-BA57-430F-B71E-824AF0400D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1750"/>
            <a:ext cx="9144000" cy="806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28600" y="838200"/>
            <a:ext cx="4267200" cy="563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838200"/>
            <a:ext cx="4267200" cy="2743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733800"/>
            <a:ext cx="4267200" cy="2743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228600" y="6657975"/>
            <a:ext cx="2362200" cy="304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FFFFFF"/>
                </a:solidFill>
              </a:rPr>
              <a:t>CYGNUS 2015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2667000" y="6657975"/>
            <a:ext cx="3962400" cy="304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FFFFFF"/>
                </a:solidFill>
              </a:rPr>
              <a:t>Sven Vahsen (U. Hawaii)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305800" y="6657975"/>
            <a:ext cx="381000" cy="304800"/>
          </a:xfrm>
        </p:spPr>
        <p:txBody>
          <a:bodyPr/>
          <a:lstStyle>
            <a:lvl1pPr>
              <a:defRPr/>
            </a:lvl1pPr>
          </a:lstStyle>
          <a:p>
            <a:fld id="{D697EB62-13FE-4243-8603-34CB57CA7FD4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1238682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0" y="0"/>
            <a:ext cx="75057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193800"/>
            <a:ext cx="3803650" cy="2489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489450" y="1193800"/>
            <a:ext cx="3803650" cy="2489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33400" y="3835400"/>
            <a:ext cx="3803650" cy="2489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89450" y="3835400"/>
            <a:ext cx="3803650" cy="2489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6553200" y="6586538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8E5FFEE-9B3A-42EE-815C-54D85BAAFBB8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8812902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CYGNUS 2015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Sven Vahsen (U. Hawaii)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222DB-B359-4FF5-B628-A2930ED1057F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8684644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CYGNUS 2015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Sven Vahsen (U. Hawaii)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222DB-B359-4FF5-B628-A2930ED1057F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3419200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CYGNUS 2015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Sven Vahsen (U. Hawaii)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222DB-B359-4FF5-B628-A2930ED1057F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1685383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CYGNUS 2015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Sven Vahsen (U. Hawaii)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222DB-B359-4FF5-B628-A2930ED1057F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9032174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CYGNUS 2015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Sven Vahsen (U. Hawaii)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222DB-B359-4FF5-B628-A2930ED1057F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9935707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CYGNUS 2015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Sven Vahsen (U. Hawaii)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222DB-B359-4FF5-B628-A2930ED1057F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4685186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CYGNUS 2015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Sven Vahsen (U. Hawaii)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222DB-B359-4FF5-B628-A2930ED1057F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4343848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CYGNUS 2015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Sven Vahsen (U. Hawaii)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222DB-B359-4FF5-B628-A2930ED1057F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8807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10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48.xml"/><Relationship Id="rId12" Type="http://schemas.openxmlformats.org/officeDocument/2006/relationships/slideLayout" Target="../slideLayouts/slideLayout149.xml"/><Relationship Id="rId13" Type="http://schemas.openxmlformats.org/officeDocument/2006/relationships/slideLayout" Target="../slideLayouts/slideLayout150.xml"/><Relationship Id="rId14" Type="http://schemas.openxmlformats.org/officeDocument/2006/relationships/slideLayout" Target="../slideLayouts/slideLayout151.xml"/><Relationship Id="rId15" Type="http://schemas.openxmlformats.org/officeDocument/2006/relationships/slideLayout" Target="../slideLayouts/slideLayout152.xml"/><Relationship Id="rId16" Type="http://schemas.openxmlformats.org/officeDocument/2006/relationships/theme" Target="../theme/theme10.xml"/><Relationship Id="rId1" Type="http://schemas.openxmlformats.org/officeDocument/2006/relationships/slideLayout" Target="../slideLayouts/slideLayout138.xml"/><Relationship Id="rId2" Type="http://schemas.openxmlformats.org/officeDocument/2006/relationships/slideLayout" Target="../slideLayouts/slideLayout139.xml"/><Relationship Id="rId3" Type="http://schemas.openxmlformats.org/officeDocument/2006/relationships/slideLayout" Target="../slideLayouts/slideLayout140.xml"/><Relationship Id="rId4" Type="http://schemas.openxmlformats.org/officeDocument/2006/relationships/slideLayout" Target="../slideLayouts/slideLayout141.xml"/><Relationship Id="rId5" Type="http://schemas.openxmlformats.org/officeDocument/2006/relationships/slideLayout" Target="../slideLayouts/slideLayout142.xml"/><Relationship Id="rId6" Type="http://schemas.openxmlformats.org/officeDocument/2006/relationships/slideLayout" Target="../slideLayouts/slideLayout143.xml"/><Relationship Id="rId7" Type="http://schemas.openxmlformats.org/officeDocument/2006/relationships/slideLayout" Target="../slideLayouts/slideLayout144.xml"/><Relationship Id="rId8" Type="http://schemas.openxmlformats.org/officeDocument/2006/relationships/slideLayout" Target="../slideLayouts/slideLayout145.xml"/><Relationship Id="rId9" Type="http://schemas.openxmlformats.org/officeDocument/2006/relationships/slideLayout" Target="../slideLayouts/slideLayout146.xml"/><Relationship Id="rId10" Type="http://schemas.openxmlformats.org/officeDocument/2006/relationships/slideLayout" Target="../slideLayouts/slideLayout147.xml"/></Relationships>
</file>

<file path=ppt/slideMasters/_rels/slideMaster1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63.xml"/><Relationship Id="rId12" Type="http://schemas.openxmlformats.org/officeDocument/2006/relationships/slideLayout" Target="../slideLayouts/slideLayout164.xml"/><Relationship Id="rId13" Type="http://schemas.openxmlformats.org/officeDocument/2006/relationships/slideLayout" Target="../slideLayouts/slideLayout165.xml"/><Relationship Id="rId14" Type="http://schemas.openxmlformats.org/officeDocument/2006/relationships/slideLayout" Target="../slideLayouts/slideLayout166.xml"/><Relationship Id="rId15" Type="http://schemas.openxmlformats.org/officeDocument/2006/relationships/slideLayout" Target="../slideLayouts/slideLayout167.xml"/><Relationship Id="rId16" Type="http://schemas.openxmlformats.org/officeDocument/2006/relationships/theme" Target="../theme/theme11.xml"/><Relationship Id="rId1" Type="http://schemas.openxmlformats.org/officeDocument/2006/relationships/slideLayout" Target="../slideLayouts/slideLayout153.xml"/><Relationship Id="rId2" Type="http://schemas.openxmlformats.org/officeDocument/2006/relationships/slideLayout" Target="../slideLayouts/slideLayout154.xml"/><Relationship Id="rId3" Type="http://schemas.openxmlformats.org/officeDocument/2006/relationships/slideLayout" Target="../slideLayouts/slideLayout155.xml"/><Relationship Id="rId4" Type="http://schemas.openxmlformats.org/officeDocument/2006/relationships/slideLayout" Target="../slideLayouts/slideLayout156.xml"/><Relationship Id="rId5" Type="http://schemas.openxmlformats.org/officeDocument/2006/relationships/slideLayout" Target="../slideLayouts/slideLayout157.xml"/><Relationship Id="rId6" Type="http://schemas.openxmlformats.org/officeDocument/2006/relationships/slideLayout" Target="../slideLayouts/slideLayout158.xml"/><Relationship Id="rId7" Type="http://schemas.openxmlformats.org/officeDocument/2006/relationships/slideLayout" Target="../slideLayouts/slideLayout159.xml"/><Relationship Id="rId8" Type="http://schemas.openxmlformats.org/officeDocument/2006/relationships/slideLayout" Target="../slideLayouts/slideLayout160.xml"/><Relationship Id="rId9" Type="http://schemas.openxmlformats.org/officeDocument/2006/relationships/slideLayout" Target="../slideLayouts/slideLayout161.xml"/><Relationship Id="rId10" Type="http://schemas.openxmlformats.org/officeDocument/2006/relationships/slideLayout" Target="../slideLayouts/slideLayout162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7.xml"/><Relationship Id="rId12" Type="http://schemas.openxmlformats.org/officeDocument/2006/relationships/slideLayout" Target="../slideLayouts/slideLayout28.xml"/><Relationship Id="rId13" Type="http://schemas.openxmlformats.org/officeDocument/2006/relationships/slideLayout" Target="../slideLayouts/slideLayout29.xml"/><Relationship Id="rId14" Type="http://schemas.openxmlformats.org/officeDocument/2006/relationships/slideLayout" Target="../slideLayouts/slideLayout30.xml"/><Relationship Id="rId15" Type="http://schemas.openxmlformats.org/officeDocument/2006/relationships/slideLayout" Target="../slideLayouts/slideLayout31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9.xml"/><Relationship Id="rId4" Type="http://schemas.openxmlformats.org/officeDocument/2006/relationships/slideLayout" Target="../slideLayouts/slideLayout20.xml"/><Relationship Id="rId5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3.xml"/><Relationship Id="rId8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42.xml"/><Relationship Id="rId12" Type="http://schemas.openxmlformats.org/officeDocument/2006/relationships/slideLayout" Target="../slideLayouts/slideLayout43.xml"/><Relationship Id="rId13" Type="http://schemas.openxmlformats.org/officeDocument/2006/relationships/slideLayout" Target="../slideLayouts/slideLayout44.xml"/><Relationship Id="rId14" Type="http://schemas.openxmlformats.org/officeDocument/2006/relationships/slideLayout" Target="../slideLayouts/slideLayout45.xml"/><Relationship Id="rId15" Type="http://schemas.openxmlformats.org/officeDocument/2006/relationships/slideLayout" Target="../slideLayouts/slideLayout46.xml"/><Relationship Id="rId16" Type="http://schemas.openxmlformats.org/officeDocument/2006/relationships/theme" Target="../theme/theme3.xml"/><Relationship Id="rId1" Type="http://schemas.openxmlformats.org/officeDocument/2006/relationships/slideLayout" Target="../slideLayouts/slideLayout32.xml"/><Relationship Id="rId2" Type="http://schemas.openxmlformats.org/officeDocument/2006/relationships/slideLayout" Target="../slideLayouts/slideLayout33.xml"/><Relationship Id="rId3" Type="http://schemas.openxmlformats.org/officeDocument/2006/relationships/slideLayout" Target="../slideLayouts/slideLayout34.xml"/><Relationship Id="rId4" Type="http://schemas.openxmlformats.org/officeDocument/2006/relationships/slideLayout" Target="../slideLayouts/slideLayout35.xml"/><Relationship Id="rId5" Type="http://schemas.openxmlformats.org/officeDocument/2006/relationships/slideLayout" Target="../slideLayouts/slideLayout36.xml"/><Relationship Id="rId6" Type="http://schemas.openxmlformats.org/officeDocument/2006/relationships/slideLayout" Target="../slideLayouts/slideLayout37.xml"/><Relationship Id="rId7" Type="http://schemas.openxmlformats.org/officeDocument/2006/relationships/slideLayout" Target="../slideLayouts/slideLayout38.xml"/><Relationship Id="rId8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1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58.xml"/><Relationship Id="rId13" Type="http://schemas.openxmlformats.org/officeDocument/2006/relationships/slideLayout" Target="../slideLayouts/slideLayout59.xml"/><Relationship Id="rId14" Type="http://schemas.openxmlformats.org/officeDocument/2006/relationships/slideLayout" Target="../slideLayouts/slideLayout60.xml"/><Relationship Id="rId15" Type="http://schemas.openxmlformats.org/officeDocument/2006/relationships/slideLayout" Target="../slideLayouts/slideLayout61.xml"/><Relationship Id="rId16" Type="http://schemas.openxmlformats.org/officeDocument/2006/relationships/theme" Target="../theme/theme4.xml"/><Relationship Id="rId1" Type="http://schemas.openxmlformats.org/officeDocument/2006/relationships/slideLayout" Target="../slideLayouts/slideLayout47.xml"/><Relationship Id="rId2" Type="http://schemas.openxmlformats.org/officeDocument/2006/relationships/slideLayout" Target="../slideLayouts/slideLayout48.xml"/><Relationship Id="rId3" Type="http://schemas.openxmlformats.org/officeDocument/2006/relationships/slideLayout" Target="../slideLayouts/slideLayout49.xml"/><Relationship Id="rId4" Type="http://schemas.openxmlformats.org/officeDocument/2006/relationships/slideLayout" Target="../slideLayouts/slideLayout50.xml"/><Relationship Id="rId5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3.xml"/><Relationship Id="rId8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5.xml"/><Relationship Id="rId10" Type="http://schemas.openxmlformats.org/officeDocument/2006/relationships/slideLayout" Target="../slideLayouts/slideLayout56.xml"/></Relationships>
</file>

<file path=ppt/slideMasters/_rels/slideMaster5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72.xml"/><Relationship Id="rId12" Type="http://schemas.openxmlformats.org/officeDocument/2006/relationships/slideLayout" Target="../slideLayouts/slideLayout73.xml"/><Relationship Id="rId13" Type="http://schemas.openxmlformats.org/officeDocument/2006/relationships/slideLayout" Target="../slideLayouts/slideLayout74.xml"/><Relationship Id="rId14" Type="http://schemas.openxmlformats.org/officeDocument/2006/relationships/slideLayout" Target="../slideLayouts/slideLayout75.xml"/><Relationship Id="rId15" Type="http://schemas.openxmlformats.org/officeDocument/2006/relationships/slideLayout" Target="../slideLayouts/slideLayout76.xml"/><Relationship Id="rId16" Type="http://schemas.openxmlformats.org/officeDocument/2006/relationships/theme" Target="../theme/theme5.xml"/><Relationship Id="rId1" Type="http://schemas.openxmlformats.org/officeDocument/2006/relationships/slideLayout" Target="../slideLayouts/slideLayout62.xml"/><Relationship Id="rId2" Type="http://schemas.openxmlformats.org/officeDocument/2006/relationships/slideLayout" Target="../slideLayouts/slideLayout63.xml"/><Relationship Id="rId3" Type="http://schemas.openxmlformats.org/officeDocument/2006/relationships/slideLayout" Target="../slideLayouts/slideLayout64.xml"/><Relationship Id="rId4" Type="http://schemas.openxmlformats.org/officeDocument/2006/relationships/slideLayout" Target="../slideLayouts/slideLayout65.xml"/><Relationship Id="rId5" Type="http://schemas.openxmlformats.org/officeDocument/2006/relationships/slideLayout" Target="../slideLayouts/slideLayout66.xml"/><Relationship Id="rId6" Type="http://schemas.openxmlformats.org/officeDocument/2006/relationships/slideLayout" Target="../slideLayouts/slideLayout67.xml"/><Relationship Id="rId7" Type="http://schemas.openxmlformats.org/officeDocument/2006/relationships/slideLayout" Target="../slideLayouts/slideLayout68.xml"/><Relationship Id="rId8" Type="http://schemas.openxmlformats.org/officeDocument/2006/relationships/slideLayout" Target="../slideLayouts/slideLayout69.xml"/><Relationship Id="rId9" Type="http://schemas.openxmlformats.org/officeDocument/2006/relationships/slideLayout" Target="../slideLayouts/slideLayout70.xml"/><Relationship Id="rId10" Type="http://schemas.openxmlformats.org/officeDocument/2006/relationships/slideLayout" Target="../slideLayouts/slideLayout71.xml"/></Relationships>
</file>

<file path=ppt/slideMasters/_rels/slideMaster6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87.xml"/><Relationship Id="rId12" Type="http://schemas.openxmlformats.org/officeDocument/2006/relationships/slideLayout" Target="../slideLayouts/slideLayout88.xml"/><Relationship Id="rId13" Type="http://schemas.openxmlformats.org/officeDocument/2006/relationships/slideLayout" Target="../slideLayouts/slideLayout89.xml"/><Relationship Id="rId14" Type="http://schemas.openxmlformats.org/officeDocument/2006/relationships/slideLayout" Target="../slideLayouts/slideLayout90.xml"/><Relationship Id="rId15" Type="http://schemas.openxmlformats.org/officeDocument/2006/relationships/slideLayout" Target="../slideLayouts/slideLayout91.xml"/><Relationship Id="rId16" Type="http://schemas.openxmlformats.org/officeDocument/2006/relationships/theme" Target="../theme/theme6.xml"/><Relationship Id="rId1" Type="http://schemas.openxmlformats.org/officeDocument/2006/relationships/slideLayout" Target="../slideLayouts/slideLayout77.xml"/><Relationship Id="rId2" Type="http://schemas.openxmlformats.org/officeDocument/2006/relationships/slideLayout" Target="../slideLayouts/slideLayout78.xml"/><Relationship Id="rId3" Type="http://schemas.openxmlformats.org/officeDocument/2006/relationships/slideLayout" Target="../slideLayouts/slideLayout79.xml"/><Relationship Id="rId4" Type="http://schemas.openxmlformats.org/officeDocument/2006/relationships/slideLayout" Target="../slideLayouts/slideLayout80.xml"/><Relationship Id="rId5" Type="http://schemas.openxmlformats.org/officeDocument/2006/relationships/slideLayout" Target="../slideLayouts/slideLayout81.xml"/><Relationship Id="rId6" Type="http://schemas.openxmlformats.org/officeDocument/2006/relationships/slideLayout" Target="../slideLayouts/slideLayout82.xml"/><Relationship Id="rId7" Type="http://schemas.openxmlformats.org/officeDocument/2006/relationships/slideLayout" Target="../slideLayouts/slideLayout83.xml"/><Relationship Id="rId8" Type="http://schemas.openxmlformats.org/officeDocument/2006/relationships/slideLayout" Target="../slideLayouts/slideLayout84.xml"/><Relationship Id="rId9" Type="http://schemas.openxmlformats.org/officeDocument/2006/relationships/slideLayout" Target="../slideLayouts/slideLayout85.xml"/><Relationship Id="rId10" Type="http://schemas.openxmlformats.org/officeDocument/2006/relationships/slideLayout" Target="../slideLayouts/slideLayout86.xml"/></Relationships>
</file>

<file path=ppt/slideMasters/_rels/slideMaster7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02.xml"/><Relationship Id="rId12" Type="http://schemas.openxmlformats.org/officeDocument/2006/relationships/slideLayout" Target="../slideLayouts/slideLayout103.xml"/><Relationship Id="rId13" Type="http://schemas.openxmlformats.org/officeDocument/2006/relationships/slideLayout" Target="../slideLayouts/slideLayout104.xml"/><Relationship Id="rId14" Type="http://schemas.openxmlformats.org/officeDocument/2006/relationships/slideLayout" Target="../slideLayouts/slideLayout105.xml"/><Relationship Id="rId15" Type="http://schemas.openxmlformats.org/officeDocument/2006/relationships/slideLayout" Target="../slideLayouts/slideLayout106.xml"/><Relationship Id="rId16" Type="http://schemas.openxmlformats.org/officeDocument/2006/relationships/theme" Target="../theme/theme7.xml"/><Relationship Id="rId1" Type="http://schemas.openxmlformats.org/officeDocument/2006/relationships/slideLayout" Target="../slideLayouts/slideLayout92.xml"/><Relationship Id="rId2" Type="http://schemas.openxmlformats.org/officeDocument/2006/relationships/slideLayout" Target="../slideLayouts/slideLayout93.xml"/><Relationship Id="rId3" Type="http://schemas.openxmlformats.org/officeDocument/2006/relationships/slideLayout" Target="../slideLayouts/slideLayout94.xml"/><Relationship Id="rId4" Type="http://schemas.openxmlformats.org/officeDocument/2006/relationships/slideLayout" Target="../slideLayouts/slideLayout95.xml"/><Relationship Id="rId5" Type="http://schemas.openxmlformats.org/officeDocument/2006/relationships/slideLayout" Target="../slideLayouts/slideLayout96.xml"/><Relationship Id="rId6" Type="http://schemas.openxmlformats.org/officeDocument/2006/relationships/slideLayout" Target="../slideLayouts/slideLayout97.xml"/><Relationship Id="rId7" Type="http://schemas.openxmlformats.org/officeDocument/2006/relationships/slideLayout" Target="../slideLayouts/slideLayout98.xml"/><Relationship Id="rId8" Type="http://schemas.openxmlformats.org/officeDocument/2006/relationships/slideLayout" Target="../slideLayouts/slideLayout99.xml"/><Relationship Id="rId9" Type="http://schemas.openxmlformats.org/officeDocument/2006/relationships/slideLayout" Target="../slideLayouts/slideLayout100.xml"/><Relationship Id="rId10" Type="http://schemas.openxmlformats.org/officeDocument/2006/relationships/slideLayout" Target="../slideLayouts/slideLayout101.xml"/></Relationships>
</file>

<file path=ppt/slideMasters/_rels/slideMaster8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7.xml"/><Relationship Id="rId12" Type="http://schemas.openxmlformats.org/officeDocument/2006/relationships/slideLayout" Target="../slideLayouts/slideLayout118.xml"/><Relationship Id="rId13" Type="http://schemas.openxmlformats.org/officeDocument/2006/relationships/slideLayout" Target="../slideLayouts/slideLayout119.xml"/><Relationship Id="rId14" Type="http://schemas.openxmlformats.org/officeDocument/2006/relationships/slideLayout" Target="../slideLayouts/slideLayout120.xml"/><Relationship Id="rId15" Type="http://schemas.openxmlformats.org/officeDocument/2006/relationships/slideLayout" Target="../slideLayouts/slideLayout121.xml"/><Relationship Id="rId16" Type="http://schemas.openxmlformats.org/officeDocument/2006/relationships/slideLayout" Target="../slideLayouts/slideLayout122.xml"/><Relationship Id="rId17" Type="http://schemas.openxmlformats.org/officeDocument/2006/relationships/theme" Target="../theme/theme8.xml"/><Relationship Id="rId1" Type="http://schemas.openxmlformats.org/officeDocument/2006/relationships/slideLayout" Target="../slideLayouts/slideLayout107.xml"/><Relationship Id="rId2" Type="http://schemas.openxmlformats.org/officeDocument/2006/relationships/slideLayout" Target="../slideLayouts/slideLayout108.xml"/><Relationship Id="rId3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2.xml"/><Relationship Id="rId7" Type="http://schemas.openxmlformats.org/officeDocument/2006/relationships/slideLayout" Target="../slideLayouts/slideLayout113.xml"/><Relationship Id="rId8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16.xml"/></Relationships>
</file>

<file path=ppt/slideMasters/_rels/slideMaster9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33.xml"/><Relationship Id="rId12" Type="http://schemas.openxmlformats.org/officeDocument/2006/relationships/slideLayout" Target="../slideLayouts/slideLayout134.xml"/><Relationship Id="rId13" Type="http://schemas.openxmlformats.org/officeDocument/2006/relationships/slideLayout" Target="../slideLayouts/slideLayout135.xml"/><Relationship Id="rId14" Type="http://schemas.openxmlformats.org/officeDocument/2006/relationships/slideLayout" Target="../slideLayouts/slideLayout136.xml"/><Relationship Id="rId15" Type="http://schemas.openxmlformats.org/officeDocument/2006/relationships/slideLayout" Target="../slideLayouts/slideLayout137.xml"/><Relationship Id="rId16" Type="http://schemas.openxmlformats.org/officeDocument/2006/relationships/theme" Target="../theme/theme9.xml"/><Relationship Id="rId1" Type="http://schemas.openxmlformats.org/officeDocument/2006/relationships/slideLayout" Target="../slideLayouts/slideLayout123.xml"/><Relationship Id="rId2" Type="http://schemas.openxmlformats.org/officeDocument/2006/relationships/slideLayout" Target="../slideLayouts/slideLayout124.xml"/><Relationship Id="rId3" Type="http://schemas.openxmlformats.org/officeDocument/2006/relationships/slideLayout" Target="../slideLayouts/slideLayout125.xml"/><Relationship Id="rId4" Type="http://schemas.openxmlformats.org/officeDocument/2006/relationships/slideLayout" Target="../slideLayouts/slideLayout126.xml"/><Relationship Id="rId5" Type="http://schemas.openxmlformats.org/officeDocument/2006/relationships/slideLayout" Target="../slideLayouts/slideLayout127.xml"/><Relationship Id="rId6" Type="http://schemas.openxmlformats.org/officeDocument/2006/relationships/slideLayout" Target="../slideLayouts/slideLayout128.xml"/><Relationship Id="rId7" Type="http://schemas.openxmlformats.org/officeDocument/2006/relationships/slideLayout" Target="../slideLayouts/slideLayout129.xml"/><Relationship Id="rId8" Type="http://schemas.openxmlformats.org/officeDocument/2006/relationships/slideLayout" Target="../slideLayouts/slideLayout130.xml"/><Relationship Id="rId9" Type="http://schemas.openxmlformats.org/officeDocument/2006/relationships/slideLayout" Target="../slideLayouts/slideLayout131.xml"/><Relationship Id="rId10" Type="http://schemas.openxmlformats.org/officeDocument/2006/relationships/slideLayout" Target="../slideLayouts/slideLayout1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2B03A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31750"/>
            <a:ext cx="9144000" cy="80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One line title (two lines possible)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838200"/>
            <a:ext cx="8686800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 (suggestion:  avoid going beyond third level for the On Site Review Presentation- your stuff may be too detailed for the audience and hard to read in the back of the room)</a:t>
            </a:r>
          </a:p>
          <a:p>
            <a:pPr lvl="2"/>
            <a:r>
              <a:rPr lang="en-US" smtClean="0"/>
              <a:t>Fourth level</a:t>
            </a:r>
          </a:p>
        </p:txBody>
      </p:sp>
      <p:sp>
        <p:nvSpPr>
          <p:cNvPr id="431110" name="Text Box 6"/>
          <p:cNvSpPr txBox="1">
            <a:spLocks noChangeArrowheads="1"/>
          </p:cNvSpPr>
          <p:nvPr/>
        </p:nvSpPr>
        <p:spPr bwMode="auto">
          <a:xfrm>
            <a:off x="838200" y="6400800"/>
            <a:ext cx="76200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43111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28600" y="6657975"/>
            <a:ext cx="2362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000" b="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CYGNUS 2015</a:t>
            </a:r>
            <a:endParaRPr lang="en-US" dirty="0"/>
          </a:p>
        </p:txBody>
      </p:sp>
      <p:sp>
        <p:nvSpPr>
          <p:cNvPr id="43111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67000" y="6657975"/>
            <a:ext cx="3962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b="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Sven Vahsen (U. Hawaii)</a:t>
            </a:r>
            <a:endParaRPr lang="en-US"/>
          </a:p>
        </p:txBody>
      </p:sp>
      <p:sp>
        <p:nvSpPr>
          <p:cNvPr id="43111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05800" y="6657975"/>
            <a:ext cx="381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b="0">
                <a:latin typeface="+mn-lt"/>
              </a:defRPr>
            </a:lvl1pPr>
          </a:lstStyle>
          <a:p>
            <a:pPr>
              <a:defRPr/>
            </a:pPr>
            <a:fld id="{1E0B1F64-A91B-4054-AD0F-5321E52330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57" r:id="rId1"/>
    <p:sldLayoutId id="2147483858" r:id="rId2"/>
    <p:sldLayoutId id="2147483859" r:id="rId3"/>
    <p:sldLayoutId id="2147483860" r:id="rId4"/>
    <p:sldLayoutId id="2147483861" r:id="rId5"/>
    <p:sldLayoutId id="2147483862" r:id="rId6"/>
    <p:sldLayoutId id="2147483863" r:id="rId7"/>
    <p:sldLayoutId id="2147483864" r:id="rId8"/>
    <p:sldLayoutId id="2147483865" r:id="rId9"/>
    <p:sldLayoutId id="2147483866" r:id="rId10"/>
    <p:sldLayoutId id="2147483867" r:id="rId11"/>
    <p:sldLayoutId id="2147483868" r:id="rId12"/>
    <p:sldLayoutId id="2147483869" r:id="rId13"/>
    <p:sldLayoutId id="2147483870" r:id="rId14"/>
    <p:sldLayoutId id="2147483871" r:id="rId15"/>
    <p:sldLayoutId id="2147483872" r:id="rId16"/>
  </p:sldLayoutIdLst>
  <p:hf hdr="0"/>
  <p:txStyles>
    <p:titleStyle>
      <a:lvl1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CC33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CC33"/>
          </a:solidFill>
          <a:latin typeface="Arial" pitchFamily="34" charset="0"/>
        </a:defRPr>
      </a:lvl2pPr>
      <a:lvl3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CC33"/>
          </a:solidFill>
          <a:latin typeface="Arial" pitchFamily="34" charset="0"/>
        </a:defRPr>
      </a:lvl3pPr>
      <a:lvl4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CC33"/>
          </a:solidFill>
          <a:latin typeface="Arial" pitchFamily="34" charset="0"/>
        </a:defRPr>
      </a:lvl4pPr>
      <a:lvl5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CC33"/>
          </a:solidFill>
          <a:latin typeface="Arial" pitchFamily="34" charset="0"/>
        </a:defRPr>
      </a:lvl5pPr>
      <a:lvl6pPr marL="457200" algn="ctr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CC33"/>
          </a:solidFill>
          <a:latin typeface="Arial" pitchFamily="34" charset="0"/>
        </a:defRPr>
      </a:lvl6pPr>
      <a:lvl7pPr marL="914400" algn="ctr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CC33"/>
          </a:solidFill>
          <a:latin typeface="Arial" pitchFamily="34" charset="0"/>
        </a:defRPr>
      </a:lvl7pPr>
      <a:lvl8pPr marL="1371600" algn="ctr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CC33"/>
          </a:solidFill>
          <a:latin typeface="Arial" pitchFamily="34" charset="0"/>
        </a:defRPr>
      </a:lvl8pPr>
      <a:lvl9pPr marL="1828800" algn="ctr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CC33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858838" indent="-401638" algn="l" rtl="0" eaLnBrk="0" fontAlgn="base" hangingPunct="0">
        <a:spcBef>
          <a:spcPct val="20000"/>
        </a:spcBef>
        <a:spcAft>
          <a:spcPct val="0"/>
        </a:spcAft>
        <a:buChar char="—"/>
        <a:defRPr sz="2400">
          <a:solidFill>
            <a:schemeClr val="tx1"/>
          </a:solidFill>
          <a:latin typeface="+mn-lt"/>
        </a:defRPr>
      </a:lvl2pPr>
      <a:lvl3pPr marL="1201738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55763" indent="-336550" algn="l" rtl="0" eaLnBrk="0" fontAlgn="base" hangingPunct="0">
        <a:spcBef>
          <a:spcPct val="20000"/>
        </a:spcBef>
        <a:spcAft>
          <a:spcPct val="0"/>
        </a:spcAft>
        <a:buChar char="—"/>
        <a:defRPr sz="2000">
          <a:solidFill>
            <a:schemeClr val="tx1"/>
          </a:solidFill>
          <a:latin typeface="+mn-lt"/>
        </a:defRPr>
      </a:lvl4pPr>
      <a:lvl5pPr marL="2060575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pitchFamily="16" charset="0"/>
        </a:defRPr>
      </a:lvl5pPr>
      <a:lvl6pPr marL="2517775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pitchFamily="16" charset="0"/>
        </a:defRPr>
      </a:lvl6pPr>
      <a:lvl7pPr marL="2974975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pitchFamily="16" charset="0"/>
        </a:defRPr>
      </a:lvl7pPr>
      <a:lvl8pPr marL="3432175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pitchFamily="16" charset="0"/>
        </a:defRPr>
      </a:lvl8pPr>
      <a:lvl9pPr marL="3889375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pitchFamily="16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6629400"/>
            <a:ext cx="91440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532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mtClean="0">
                <a:solidFill>
                  <a:prstClr val="white"/>
                </a:solidFill>
                <a:latin typeface="Calibri"/>
              </a:rPr>
              <a:t>Colloquium @ UH Manoa</a:t>
            </a:r>
            <a:endParaRPr lang="en-US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532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mtClean="0">
                <a:solidFill>
                  <a:prstClr val="white"/>
                </a:solidFill>
                <a:latin typeface="Calibri"/>
              </a:rPr>
              <a:t>Sven Vahsen</a:t>
            </a:r>
            <a:endParaRPr lang="en-US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532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D83222DB-B359-4FF5-B628-A2930ED1057F}" type="slidenum">
              <a:rPr lang="en-US" smtClean="0">
                <a:solidFill>
                  <a:prstClr val="white"/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white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1246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88" r:id="rId1"/>
    <p:sldLayoutId id="2147484089" r:id="rId2"/>
    <p:sldLayoutId id="2147484090" r:id="rId3"/>
    <p:sldLayoutId id="2147484091" r:id="rId4"/>
    <p:sldLayoutId id="2147484092" r:id="rId5"/>
    <p:sldLayoutId id="2147484093" r:id="rId6"/>
    <p:sldLayoutId id="2147484094" r:id="rId7"/>
    <p:sldLayoutId id="2147484095" r:id="rId8"/>
    <p:sldLayoutId id="2147484096" r:id="rId9"/>
    <p:sldLayoutId id="2147484097" r:id="rId10"/>
    <p:sldLayoutId id="2147484098" r:id="rId11"/>
    <p:sldLayoutId id="2147484099" r:id="rId12"/>
    <p:sldLayoutId id="2147484100" r:id="rId13"/>
    <p:sldLayoutId id="2147484101" r:id="rId14"/>
    <p:sldLayoutId id="2147484102" r:id="rId15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6629400"/>
            <a:ext cx="91440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532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mtClean="0">
                <a:solidFill>
                  <a:prstClr val="white"/>
                </a:solidFill>
                <a:latin typeface="Calibri"/>
              </a:rPr>
              <a:t>CYGNUS 2013</a:t>
            </a:r>
            <a:endParaRPr lang="en-US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532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mtClean="0">
                <a:solidFill>
                  <a:prstClr val="white"/>
                </a:solidFill>
                <a:latin typeface="Calibri"/>
              </a:rPr>
              <a:t>Sven Vahsen (U. Hawaii)</a:t>
            </a:r>
            <a:endParaRPr lang="en-US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532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D83222DB-B359-4FF5-B628-A2930ED1057F}" type="slidenum">
              <a:rPr lang="en-US" smtClean="0">
                <a:solidFill>
                  <a:prstClr val="white"/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white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2679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04" r:id="rId1"/>
    <p:sldLayoutId id="2147484105" r:id="rId2"/>
    <p:sldLayoutId id="2147484106" r:id="rId3"/>
    <p:sldLayoutId id="2147484107" r:id="rId4"/>
    <p:sldLayoutId id="2147484108" r:id="rId5"/>
    <p:sldLayoutId id="2147484109" r:id="rId6"/>
    <p:sldLayoutId id="2147484110" r:id="rId7"/>
    <p:sldLayoutId id="2147484111" r:id="rId8"/>
    <p:sldLayoutId id="2147484112" r:id="rId9"/>
    <p:sldLayoutId id="2147484113" r:id="rId10"/>
    <p:sldLayoutId id="2147484114" r:id="rId11"/>
    <p:sldLayoutId id="2147484115" r:id="rId12"/>
    <p:sldLayoutId id="2147484116" r:id="rId13"/>
    <p:sldLayoutId id="2147484117" r:id="rId14"/>
    <p:sldLayoutId id="2147484118" r:id="rId15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629400"/>
            <a:ext cx="91440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532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mtClean="0">
                <a:solidFill>
                  <a:prstClr val="white"/>
                </a:solidFill>
                <a:latin typeface="Calibri"/>
              </a:rPr>
              <a:t>CYGNUS 2015</a:t>
            </a:r>
            <a:endParaRPr lang="en-US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532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mtClean="0">
                <a:solidFill>
                  <a:prstClr val="white"/>
                </a:solidFill>
                <a:latin typeface="Calibri"/>
              </a:rPr>
              <a:t>Sven Vahsen (U. Hawaii)</a:t>
            </a:r>
            <a:endParaRPr lang="en-US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532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D83222DB-B359-4FF5-B628-A2930ED1057F}" type="slidenum">
              <a:rPr lang="en-US" smtClean="0">
                <a:solidFill>
                  <a:prstClr val="white"/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white"/>
              </a:solidFill>
              <a:latin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8" r:id="rId1"/>
    <p:sldLayoutId id="2147483899" r:id="rId2"/>
    <p:sldLayoutId id="2147483900" r:id="rId3"/>
    <p:sldLayoutId id="2147483901" r:id="rId4"/>
    <p:sldLayoutId id="2147483902" r:id="rId5"/>
    <p:sldLayoutId id="2147483903" r:id="rId6"/>
    <p:sldLayoutId id="2147483904" r:id="rId7"/>
    <p:sldLayoutId id="2147483905" r:id="rId8"/>
    <p:sldLayoutId id="2147483906" r:id="rId9"/>
    <p:sldLayoutId id="2147483907" r:id="rId10"/>
    <p:sldLayoutId id="2147483908" r:id="rId11"/>
    <p:sldLayoutId id="2147483909" r:id="rId12"/>
    <p:sldLayoutId id="2147483910" r:id="rId13"/>
    <p:sldLayoutId id="2147483911" r:id="rId14"/>
    <p:sldLayoutId id="2147483912" r:id="rId15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6629400"/>
            <a:ext cx="91440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532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mtClean="0">
                <a:solidFill>
                  <a:prstClr val="white"/>
                </a:solidFill>
                <a:latin typeface="Calibri"/>
              </a:rPr>
              <a:t>CYGNUS 2015</a:t>
            </a:r>
            <a:endParaRPr lang="en-US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532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mtClean="0">
                <a:solidFill>
                  <a:prstClr val="white"/>
                </a:solidFill>
                <a:latin typeface="Calibri"/>
              </a:rPr>
              <a:t>Sven Vahsen (U. Hawaii)</a:t>
            </a:r>
            <a:endParaRPr lang="en-US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532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D83222DB-B359-4FF5-B628-A2930ED1057F}" type="slidenum">
              <a:rPr lang="en-US" smtClean="0">
                <a:solidFill>
                  <a:prstClr val="white"/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white"/>
              </a:solidFill>
              <a:latin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8" r:id="rId1"/>
    <p:sldLayoutId id="2147483939" r:id="rId2"/>
    <p:sldLayoutId id="2147483940" r:id="rId3"/>
    <p:sldLayoutId id="2147483941" r:id="rId4"/>
    <p:sldLayoutId id="2147483942" r:id="rId5"/>
    <p:sldLayoutId id="2147483943" r:id="rId6"/>
    <p:sldLayoutId id="2147483944" r:id="rId7"/>
    <p:sldLayoutId id="2147483945" r:id="rId8"/>
    <p:sldLayoutId id="2147483946" r:id="rId9"/>
    <p:sldLayoutId id="2147483947" r:id="rId10"/>
    <p:sldLayoutId id="2147483948" r:id="rId11"/>
    <p:sldLayoutId id="2147483949" r:id="rId12"/>
    <p:sldLayoutId id="2147483950" r:id="rId13"/>
    <p:sldLayoutId id="2147483951" r:id="rId14"/>
    <p:sldLayoutId id="2147483952" r:id="rId15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6629400"/>
            <a:ext cx="91440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532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mtClean="0">
                <a:solidFill>
                  <a:prstClr val="white"/>
                </a:solidFill>
                <a:latin typeface="Calibri"/>
              </a:rPr>
              <a:t>CYGNUS 2015</a:t>
            </a:r>
            <a:endParaRPr lang="en-US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532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mtClean="0">
                <a:solidFill>
                  <a:prstClr val="white"/>
                </a:solidFill>
                <a:latin typeface="Calibri"/>
              </a:rPr>
              <a:t>Sven Vahsen (U. Hawaii)</a:t>
            </a:r>
            <a:endParaRPr lang="en-US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532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D83222DB-B359-4FF5-B628-A2930ED1057F}" type="slidenum">
              <a:rPr lang="en-US" smtClean="0">
                <a:solidFill>
                  <a:prstClr val="white"/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white"/>
              </a:solidFill>
              <a:latin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4" r:id="rId1"/>
    <p:sldLayoutId id="2147483955" r:id="rId2"/>
    <p:sldLayoutId id="2147483956" r:id="rId3"/>
    <p:sldLayoutId id="2147483957" r:id="rId4"/>
    <p:sldLayoutId id="2147483958" r:id="rId5"/>
    <p:sldLayoutId id="2147483959" r:id="rId6"/>
    <p:sldLayoutId id="2147483960" r:id="rId7"/>
    <p:sldLayoutId id="2147483961" r:id="rId8"/>
    <p:sldLayoutId id="2147483962" r:id="rId9"/>
    <p:sldLayoutId id="2147483963" r:id="rId10"/>
    <p:sldLayoutId id="2147483964" r:id="rId11"/>
    <p:sldLayoutId id="2147483965" r:id="rId12"/>
    <p:sldLayoutId id="2147483966" r:id="rId13"/>
    <p:sldLayoutId id="2147483967" r:id="rId14"/>
    <p:sldLayoutId id="2147483968" r:id="rId15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6629400"/>
            <a:ext cx="91440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532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mtClean="0">
                <a:solidFill>
                  <a:prstClr val="white"/>
                </a:solidFill>
                <a:latin typeface="Calibri"/>
              </a:rPr>
              <a:t>CYGNUS 2015</a:t>
            </a:r>
            <a:endParaRPr lang="en-US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532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mtClean="0">
                <a:solidFill>
                  <a:prstClr val="white"/>
                </a:solidFill>
                <a:latin typeface="Calibri"/>
              </a:rPr>
              <a:t>Sven Vahsen (U. Hawaii)</a:t>
            </a:r>
            <a:endParaRPr lang="en-US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532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D83222DB-B359-4FF5-B628-A2930ED1057F}" type="slidenum">
              <a:rPr lang="en-US" smtClean="0">
                <a:solidFill>
                  <a:prstClr val="white"/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white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33659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0" r:id="rId1"/>
    <p:sldLayoutId id="2147483971" r:id="rId2"/>
    <p:sldLayoutId id="2147483972" r:id="rId3"/>
    <p:sldLayoutId id="2147483973" r:id="rId4"/>
    <p:sldLayoutId id="2147483974" r:id="rId5"/>
    <p:sldLayoutId id="2147483975" r:id="rId6"/>
    <p:sldLayoutId id="2147483976" r:id="rId7"/>
    <p:sldLayoutId id="2147483977" r:id="rId8"/>
    <p:sldLayoutId id="2147483978" r:id="rId9"/>
    <p:sldLayoutId id="2147483979" r:id="rId10"/>
    <p:sldLayoutId id="2147483980" r:id="rId11"/>
    <p:sldLayoutId id="2147483981" r:id="rId12"/>
    <p:sldLayoutId id="2147483982" r:id="rId13"/>
    <p:sldLayoutId id="2147483983" r:id="rId14"/>
    <p:sldLayoutId id="2147483984" r:id="rId15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6629400"/>
            <a:ext cx="91440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532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mtClean="0">
                <a:solidFill>
                  <a:prstClr val="white"/>
                </a:solidFill>
                <a:latin typeface="Calibri"/>
              </a:rPr>
              <a:t>CYGNUS 2015</a:t>
            </a:r>
            <a:endParaRPr lang="en-US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532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mtClean="0">
                <a:solidFill>
                  <a:prstClr val="white"/>
                </a:solidFill>
                <a:latin typeface="Calibri"/>
              </a:rPr>
              <a:t>Sven Vahsen (U. Hawaii)</a:t>
            </a:r>
            <a:endParaRPr lang="en-US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532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D83222DB-B359-4FF5-B628-A2930ED1057F}" type="slidenum">
              <a:rPr lang="en-US" smtClean="0">
                <a:solidFill>
                  <a:prstClr val="white"/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white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07728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6" r:id="rId1"/>
    <p:sldLayoutId id="2147483987" r:id="rId2"/>
    <p:sldLayoutId id="2147483988" r:id="rId3"/>
    <p:sldLayoutId id="2147483989" r:id="rId4"/>
    <p:sldLayoutId id="2147483990" r:id="rId5"/>
    <p:sldLayoutId id="2147483991" r:id="rId6"/>
    <p:sldLayoutId id="2147483992" r:id="rId7"/>
    <p:sldLayoutId id="2147483993" r:id="rId8"/>
    <p:sldLayoutId id="2147483994" r:id="rId9"/>
    <p:sldLayoutId id="2147483995" r:id="rId10"/>
    <p:sldLayoutId id="2147483996" r:id="rId11"/>
    <p:sldLayoutId id="2147483997" r:id="rId12"/>
    <p:sldLayoutId id="2147483998" r:id="rId13"/>
    <p:sldLayoutId id="2147483999" r:id="rId14"/>
    <p:sldLayoutId id="2147484000" r:id="rId15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6629400"/>
            <a:ext cx="91440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532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mtClean="0">
                <a:solidFill>
                  <a:prstClr val="white"/>
                </a:solidFill>
                <a:latin typeface="Calibri"/>
              </a:rPr>
              <a:t>CYGNUS 2015</a:t>
            </a:r>
            <a:endParaRPr lang="en-US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532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mtClean="0">
                <a:solidFill>
                  <a:prstClr val="white"/>
                </a:solidFill>
                <a:latin typeface="Calibri"/>
              </a:rPr>
              <a:t>Sven Vahsen (U. Hawaii)</a:t>
            </a:r>
            <a:endParaRPr lang="en-US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532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D83222DB-B359-4FF5-B628-A2930ED1057F}" type="slidenum">
              <a:rPr lang="en-US" smtClean="0">
                <a:solidFill>
                  <a:prstClr val="white"/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white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74975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4" r:id="rId1"/>
    <p:sldLayoutId id="2147484015" r:id="rId2"/>
    <p:sldLayoutId id="2147484016" r:id="rId3"/>
    <p:sldLayoutId id="2147484017" r:id="rId4"/>
    <p:sldLayoutId id="2147484018" r:id="rId5"/>
    <p:sldLayoutId id="2147484019" r:id="rId6"/>
    <p:sldLayoutId id="2147484020" r:id="rId7"/>
    <p:sldLayoutId id="2147484021" r:id="rId8"/>
    <p:sldLayoutId id="2147484022" r:id="rId9"/>
    <p:sldLayoutId id="2147484023" r:id="rId10"/>
    <p:sldLayoutId id="2147484024" r:id="rId11"/>
    <p:sldLayoutId id="2147484025" r:id="rId12"/>
    <p:sldLayoutId id="2147484026" r:id="rId13"/>
    <p:sldLayoutId id="2147484027" r:id="rId14"/>
    <p:sldLayoutId id="2147484028" r:id="rId15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6629400"/>
            <a:ext cx="91440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532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mtClean="0">
                <a:solidFill>
                  <a:prstClr val="white"/>
                </a:solidFill>
                <a:latin typeface="Calibri"/>
              </a:rPr>
              <a:t>CYGNUS 2015</a:t>
            </a:r>
            <a:endParaRPr lang="en-US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532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mtClean="0">
                <a:solidFill>
                  <a:prstClr val="white"/>
                </a:solidFill>
                <a:latin typeface="Calibri"/>
              </a:rPr>
              <a:t>Sven Vahsen (U. Hawaii)</a:t>
            </a:r>
            <a:endParaRPr lang="en-US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532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D83222DB-B359-4FF5-B628-A2930ED1057F}" type="slidenum">
              <a:rPr lang="en-US" smtClean="0">
                <a:solidFill>
                  <a:prstClr val="white"/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8673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30" r:id="rId1"/>
    <p:sldLayoutId id="2147484031" r:id="rId2"/>
    <p:sldLayoutId id="2147484032" r:id="rId3"/>
    <p:sldLayoutId id="2147484033" r:id="rId4"/>
    <p:sldLayoutId id="2147484034" r:id="rId5"/>
    <p:sldLayoutId id="2147484035" r:id="rId6"/>
    <p:sldLayoutId id="2147484036" r:id="rId7"/>
    <p:sldLayoutId id="2147484037" r:id="rId8"/>
    <p:sldLayoutId id="2147484038" r:id="rId9"/>
    <p:sldLayoutId id="2147484039" r:id="rId10"/>
    <p:sldLayoutId id="2147484040" r:id="rId11"/>
    <p:sldLayoutId id="2147484041" r:id="rId12"/>
    <p:sldLayoutId id="2147484042" r:id="rId13"/>
    <p:sldLayoutId id="2147484043" r:id="rId14"/>
    <p:sldLayoutId id="2147484044" r:id="rId15"/>
    <p:sldLayoutId id="2147484045" r:id="rId16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6629400"/>
            <a:ext cx="91440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532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mtClean="0">
                <a:solidFill>
                  <a:prstClr val="white"/>
                </a:solidFill>
                <a:latin typeface="Calibri"/>
              </a:rPr>
              <a:t>CYGNUS 2015</a:t>
            </a:r>
            <a:endParaRPr lang="en-US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532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mtClean="0">
                <a:solidFill>
                  <a:prstClr val="white"/>
                </a:solidFill>
                <a:latin typeface="Calibri"/>
              </a:rPr>
              <a:t>Sven Vahsen (U. Hawaii)</a:t>
            </a:r>
            <a:endParaRPr lang="en-US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532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D83222DB-B359-4FF5-B628-A2930ED1057F}" type="slidenum">
              <a:rPr lang="en-US" smtClean="0">
                <a:solidFill>
                  <a:prstClr val="white"/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white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18869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7" r:id="rId1"/>
    <p:sldLayoutId id="2147484048" r:id="rId2"/>
    <p:sldLayoutId id="2147484049" r:id="rId3"/>
    <p:sldLayoutId id="2147484050" r:id="rId4"/>
    <p:sldLayoutId id="2147484051" r:id="rId5"/>
    <p:sldLayoutId id="2147484052" r:id="rId6"/>
    <p:sldLayoutId id="2147484053" r:id="rId7"/>
    <p:sldLayoutId id="2147484054" r:id="rId8"/>
    <p:sldLayoutId id="2147484055" r:id="rId9"/>
    <p:sldLayoutId id="2147484056" r:id="rId10"/>
    <p:sldLayoutId id="2147484057" r:id="rId11"/>
    <p:sldLayoutId id="2147484058" r:id="rId12"/>
    <p:sldLayoutId id="2147484059" r:id="rId13"/>
    <p:sldLayoutId id="2147484060" r:id="rId14"/>
    <p:sldLayoutId id="2147484061" r:id="rId15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8.xml"/><Relationship Id="rId2" Type="http://schemas.openxmlformats.org/officeDocument/2006/relationships/hyperlink" Target="http://www.symmetrymagazine.org/article/july-2014/us-reveals-its-next-generation-of-dark-matter-experiments" TargetMode="External"/><Relationship Id="rId3" Type="http://schemas.openxmlformats.org/officeDocument/2006/relationships/hyperlink" Target="http://science.energy.gov/hep/community-resources/next-generation-of-direct-detection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8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8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8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8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 Funding Situation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Three second generator (G2) dark matter experiments selected by DOE, NSF (and P5) summer 2014</a:t>
            </a:r>
          </a:p>
          <a:p>
            <a:pPr lvl="1"/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www.symmetrymagazine.org/article/july-2014/us-reveals-its-next-generation-of-dark-matter-experiments</a:t>
            </a:r>
            <a:endParaRPr lang="en-US" dirty="0" smtClean="0"/>
          </a:p>
          <a:p>
            <a:pPr lvl="1"/>
            <a:r>
              <a:rPr lang="en-US" dirty="0">
                <a:hlinkClick r:id="rId3"/>
              </a:rPr>
              <a:t>http://science.energy.gov/hep/community-resources/next-generation-of-direct-detection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r>
              <a:rPr lang="en-US" dirty="0"/>
              <a:t>LZ, </a:t>
            </a:r>
            <a:r>
              <a:rPr lang="en-US" dirty="0" err="1"/>
              <a:t>SuperCDM</a:t>
            </a:r>
            <a:r>
              <a:rPr lang="en-US" dirty="0"/>
              <a:t>-SNOLAB, </a:t>
            </a:r>
            <a:r>
              <a:rPr lang="en-US" dirty="0" smtClean="0"/>
              <a:t>ADMX-Gen2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CYGNUS 2015</a:t>
            </a: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Sven Vahsen (U. Hawaii)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222DB-B359-4FF5-B628-A2930ED1057F}" type="slidenum">
              <a:rPr lang="en-US" smtClean="0">
                <a:solidFill>
                  <a:prstClr val="white"/>
                </a:solidFill>
              </a:rPr>
              <a:pPr/>
              <a:t>1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2558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US Funding </a:t>
            </a:r>
            <a:r>
              <a:rPr lang="en-US" dirty="0" smtClean="0"/>
              <a:t>Outlook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CYGNUS 2015</a:t>
            </a: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Sven Vahsen (U. Hawaii)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222DB-B359-4FF5-B628-A2930ED1057F}" type="slidenum">
              <a:rPr lang="en-US" smtClean="0">
                <a:solidFill>
                  <a:prstClr val="white"/>
                </a:solidFill>
              </a:rPr>
              <a:pPr/>
              <a:t>2</a:t>
            </a:fld>
            <a:endParaRPr lang="en-US">
              <a:solidFill>
                <a:prstClr val="white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838200"/>
            <a:ext cx="8160920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05223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US Funding </a:t>
            </a:r>
            <a:r>
              <a:rPr lang="en-US" dirty="0" smtClean="0"/>
              <a:t>Outlook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CYGNUS 2015</a:t>
            </a: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Sven Vahsen (U. Hawaii)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222DB-B359-4FF5-B628-A2930ED1057F}" type="slidenum">
              <a:rPr lang="en-US" smtClean="0">
                <a:solidFill>
                  <a:prstClr val="white"/>
                </a:solidFill>
              </a:rPr>
              <a:pPr/>
              <a:t>3</a:t>
            </a:fld>
            <a:endParaRPr lang="en-US">
              <a:solidFill>
                <a:prstClr val="white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838200"/>
            <a:ext cx="8160920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Connector 7"/>
          <p:cNvCxnSpPr/>
          <p:nvPr/>
        </p:nvCxnSpPr>
        <p:spPr>
          <a:xfrm>
            <a:off x="1828800" y="5410200"/>
            <a:ext cx="62484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413460" y="6172200"/>
            <a:ext cx="62484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1383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US Funding </a:t>
            </a:r>
            <a:r>
              <a:rPr lang="en-US" dirty="0" smtClean="0"/>
              <a:t>Outlook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CYGNUS 2015</a:t>
            </a: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Sven Vahsen (U. Hawaii)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222DB-B359-4FF5-B628-A2930ED1057F}" type="slidenum">
              <a:rPr lang="en-US" smtClean="0">
                <a:solidFill>
                  <a:prstClr val="white"/>
                </a:solidFill>
              </a:rPr>
              <a:pPr/>
              <a:t>4</a:t>
            </a:fld>
            <a:endParaRPr lang="en-US">
              <a:solidFill>
                <a:prstClr val="white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838200"/>
            <a:ext cx="7620000" cy="57391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Connector 7"/>
          <p:cNvCxnSpPr/>
          <p:nvPr/>
        </p:nvCxnSpPr>
        <p:spPr>
          <a:xfrm>
            <a:off x="1676400" y="3581400"/>
            <a:ext cx="62484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1383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US Funding </a:t>
            </a:r>
            <a:r>
              <a:rPr lang="en-US" dirty="0" smtClean="0"/>
              <a:t>Outlook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CYGNUS 2015</a:t>
            </a: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Sven Vahsen (U. Hawaii)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222DB-B359-4FF5-B628-A2930ED1057F}" type="slidenum">
              <a:rPr lang="en-US" smtClean="0">
                <a:solidFill>
                  <a:prstClr val="white"/>
                </a:solidFill>
              </a:rPr>
              <a:pPr/>
              <a:t>5</a:t>
            </a:fld>
            <a:endParaRPr lang="en-US">
              <a:solidFill>
                <a:prstClr val="white"/>
              </a:solidFill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2575" y="1171575"/>
            <a:ext cx="6038850" cy="451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56359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 types of proposals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 Department Of </a:t>
            </a:r>
            <a:r>
              <a:rPr lang="en-US" dirty="0"/>
              <a:t>E</a:t>
            </a:r>
            <a:r>
              <a:rPr lang="en-US" dirty="0" smtClean="0"/>
              <a:t>nergy (DOE) HEP</a:t>
            </a:r>
          </a:p>
          <a:p>
            <a:pPr lvl="1"/>
            <a:r>
              <a:rPr lang="en-US" dirty="0" smtClean="0"/>
              <a:t>University grants: </a:t>
            </a:r>
          </a:p>
          <a:p>
            <a:pPr lvl="2"/>
            <a:r>
              <a:rPr lang="en-US" dirty="0" smtClean="0"/>
              <a:t>Cosmic / intensity / energy / R&amp;D</a:t>
            </a:r>
          </a:p>
          <a:p>
            <a:pPr lvl="1"/>
            <a:r>
              <a:rPr lang="en-US" dirty="0" smtClean="0"/>
              <a:t>“</a:t>
            </a:r>
            <a:r>
              <a:rPr lang="en-US" dirty="0"/>
              <a:t>projects</a:t>
            </a:r>
            <a:r>
              <a:rPr lang="en-US" dirty="0" smtClean="0"/>
              <a:t>”: </a:t>
            </a:r>
            <a:r>
              <a:rPr lang="en-US" dirty="0"/>
              <a:t>go through a DOE critical decision process. Funding separate from university grants, overseen by national labs</a:t>
            </a:r>
            <a:r>
              <a:rPr lang="en-US" dirty="0" smtClean="0"/>
              <a:t>.</a:t>
            </a:r>
          </a:p>
          <a:p>
            <a:r>
              <a:rPr lang="en-US" dirty="0" smtClean="0"/>
              <a:t>National Science Foundation (NSF)</a:t>
            </a:r>
          </a:p>
          <a:p>
            <a:pPr lvl="1"/>
            <a:r>
              <a:rPr lang="en-US" dirty="0" smtClean="0"/>
              <a:t>Individual proposal</a:t>
            </a:r>
          </a:p>
          <a:p>
            <a:pPr lvl="1"/>
            <a:r>
              <a:rPr lang="en-US" dirty="0" smtClean="0"/>
              <a:t>collaborative proposal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CYGNUS 2015</a:t>
            </a: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Sven Vahsen (U. Hawaii)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222DB-B359-4FF5-B628-A2930ED1057F}" type="slidenum">
              <a:rPr lang="en-US" smtClean="0">
                <a:solidFill>
                  <a:prstClr val="white"/>
                </a:solidFill>
              </a:rPr>
              <a:pPr/>
              <a:t>6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25175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Engage DOE for R&amp;D funds this fall</a:t>
            </a:r>
          </a:p>
          <a:p>
            <a:pPr lvl="1"/>
            <a:r>
              <a:rPr lang="en-US" dirty="0" smtClean="0"/>
              <a:t>Pixel readout plane + pixel chip design with LBNL</a:t>
            </a:r>
          </a:p>
          <a:p>
            <a:pPr lvl="1"/>
            <a:r>
              <a:rPr lang="en-US" dirty="0" smtClean="0"/>
              <a:t>Coherent neutrino scattering w/ COHERENT experiment</a:t>
            </a:r>
          </a:p>
          <a:p>
            <a:r>
              <a:rPr lang="en-US" dirty="0" smtClean="0"/>
              <a:t>Complete demonstration of SF</a:t>
            </a:r>
            <a:r>
              <a:rPr lang="en-US" baseline="-25000" dirty="0" smtClean="0"/>
              <a:t>6</a:t>
            </a:r>
            <a:r>
              <a:rPr lang="en-US" dirty="0" smtClean="0"/>
              <a:t> TPC</a:t>
            </a:r>
          </a:p>
          <a:p>
            <a:r>
              <a:rPr lang="en-US" dirty="0" smtClean="0"/>
              <a:t>Submit NSF + DOE proposals summer 2017</a:t>
            </a:r>
          </a:p>
          <a:p>
            <a:pPr lvl="1"/>
            <a:r>
              <a:rPr lang="en-US" dirty="0" smtClean="0"/>
              <a:t>Would like to have by then:</a:t>
            </a:r>
          </a:p>
          <a:p>
            <a:pPr lvl="2"/>
            <a:r>
              <a:rPr lang="en-US" dirty="0" smtClean="0"/>
              <a:t>a real CYGNUS collaboration</a:t>
            </a:r>
          </a:p>
          <a:p>
            <a:pPr lvl="2"/>
            <a:r>
              <a:rPr lang="en-US" dirty="0" smtClean="0"/>
              <a:t>White paper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CYGNUS 2015</a:t>
            </a: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Sven Vahsen (U. Hawaii)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222DB-B359-4FF5-B628-A2930ED1057F}" type="slidenum">
              <a:rPr lang="en-US" smtClean="0">
                <a:solidFill>
                  <a:prstClr val="white"/>
                </a:solidFill>
              </a:rPr>
              <a:pPr/>
              <a:t>7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0191434"/>
      </p:ext>
    </p:extLst>
  </p:cSld>
  <p:clrMapOvr>
    <a:masterClrMapping/>
  </p:clrMapOvr>
</p:sld>
</file>

<file path=ppt/theme/theme1.xml><?xml version="1.0" encoding="utf-8"?>
<a:theme xmlns:a="http://schemas.openxmlformats.org/drawingml/2006/main" name="2_indetvalidation_sep2006_vahsen2">
  <a:themeElements>
    <a:clrScheme name="1_indetvalidation_sep2006_vahsen2 2">
      <a:dk1>
        <a:srgbClr val="000000"/>
      </a:dk1>
      <a:lt1>
        <a:srgbClr val="FFFFFF"/>
      </a:lt1>
      <a:dk2>
        <a:srgbClr val="0000FF"/>
      </a:dk2>
      <a:lt2>
        <a:srgbClr val="FFFF00"/>
      </a:lt2>
      <a:accent1>
        <a:srgbClr val="FF9900"/>
      </a:accent1>
      <a:accent2>
        <a:srgbClr val="00FFFF"/>
      </a:accent2>
      <a:accent3>
        <a:srgbClr val="AAAAFF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1_indetvalidation_sep2006_vahsen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G 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G Times" pitchFamily="18" charset="0"/>
          </a:defRPr>
        </a:defPPr>
      </a:lstStyle>
    </a:lnDef>
  </a:objectDefaults>
  <a:extraClrSchemeLst>
    <a:extraClrScheme>
      <a:clrScheme name="1_indetvalidation_sep2006_vahsen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ndetvalidation_sep2006_vahsen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ndetvalidation_sep2006_vahsen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ndetvalidation_sep2006_vahsen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ndetvalidation_sep2006_vahsen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ndetvalidation_sep2006_vahsen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ndetvalidation_sep2006_vahsen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7_hawaii_colloquiu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8_hawaii_colloquiu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hawaii_colloquiu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hawaii_colloquiu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hawaii_colloquiu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hawaii_colloquiu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4_hawaii_colloquiu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5_hawaii_colloquiu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Hawaii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6_hawaii_colloquiu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12075</TotalTime>
  <Words>222</Words>
  <Application>Microsoft Macintosh PowerPoint</Application>
  <PresentationFormat>On-screen Show (4:3)</PresentationFormat>
  <Paragraphs>50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11</vt:i4>
      </vt:variant>
      <vt:variant>
        <vt:lpstr>Slide Titles</vt:lpstr>
      </vt:variant>
      <vt:variant>
        <vt:i4>7</vt:i4>
      </vt:variant>
    </vt:vector>
  </HeadingPairs>
  <TitlesOfParts>
    <vt:vector size="22" baseType="lpstr">
      <vt:lpstr>Calibri</vt:lpstr>
      <vt:lpstr>Times</vt:lpstr>
      <vt:lpstr>Times New Roman</vt:lpstr>
      <vt:lpstr>Arial</vt:lpstr>
      <vt:lpstr>2_indetvalidation_sep2006_vahsen2</vt:lpstr>
      <vt:lpstr>hawaii_colloquium</vt:lpstr>
      <vt:lpstr>1_hawaii_colloquium</vt:lpstr>
      <vt:lpstr>2_hawaii_colloquium</vt:lpstr>
      <vt:lpstr>3_hawaii_colloquium</vt:lpstr>
      <vt:lpstr>4_hawaii_colloquium</vt:lpstr>
      <vt:lpstr>5_hawaii_colloquium</vt:lpstr>
      <vt:lpstr>HawaiiTheme1</vt:lpstr>
      <vt:lpstr>6_hawaii_colloquium</vt:lpstr>
      <vt:lpstr>7_hawaii_colloquium</vt:lpstr>
      <vt:lpstr>8_hawaii_colloquium</vt:lpstr>
      <vt:lpstr>US Funding Situation</vt:lpstr>
      <vt:lpstr>US Funding Outlook</vt:lpstr>
      <vt:lpstr>US Funding Outlook</vt:lpstr>
      <vt:lpstr>US Funding Outlook</vt:lpstr>
      <vt:lpstr>US Funding Outlook</vt:lpstr>
      <vt:lpstr>US types of proposals</vt:lpstr>
      <vt:lpstr>Plan</vt:lpstr>
    </vt:vector>
  </TitlesOfParts>
  <Company>Lawrence Berkeley Lab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and Overview</dc:title>
  <dc:creator>Sven Einar Vahsen</dc:creator>
  <cp:lastModifiedBy>Sven Vahsen</cp:lastModifiedBy>
  <cp:revision>789</cp:revision>
  <cp:lastPrinted>2013-04-13T01:08:54Z</cp:lastPrinted>
  <dcterms:created xsi:type="dcterms:W3CDTF">2009-03-22T17:43:43Z</dcterms:created>
  <dcterms:modified xsi:type="dcterms:W3CDTF">2016-07-23T14:14:12Z</dcterms:modified>
</cp:coreProperties>
</file>