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7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F52B3-2BB9-6A49-A618-3581BDFF704B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DB9-374F-EF41-AAE7-49E96F4E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1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0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1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9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656D-3132-3A40-B6ED-0D10B5A2D72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06CA-D901-3B46-8360-1F2BDDD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5653"/>
          <a:stretch/>
        </p:blipFill>
        <p:spPr>
          <a:xfrm rot="5400000">
            <a:off x="1436579" y="1766527"/>
            <a:ext cx="4055670" cy="43995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Mono-directional recoils (“signal”) versus isotropic recoils (background) (1D readout)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6523"/>
          <a:stretch/>
        </p:blipFill>
        <p:spPr>
          <a:xfrm rot="5400000">
            <a:off x="7468490" y="1803104"/>
            <a:ext cx="3974239" cy="4351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690754" y="3658585"/>
            <a:ext cx="369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Events required for 3-sigma discovery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058889" y="3734235"/>
            <a:ext cx="369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Events required for 3-sigma discovery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26046" y="5781226"/>
            <a:ext cx="197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Recoil energy (</a:t>
            </a:r>
            <a:r>
              <a:rPr lang="en-US" dirty="0" err="1" smtClean="0"/>
              <a:t>keV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41502" y="5767356"/>
            <a:ext cx="197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Recoil energy (</a:t>
            </a:r>
            <a:r>
              <a:rPr lang="en-US" dirty="0" err="1" smtClean="0"/>
              <a:t>keV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28845" y="2994102"/>
            <a:ext cx="220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&lt;=100 </a:t>
            </a:r>
            <a:r>
              <a:rPr lang="en-US" dirty="0" smtClean="0"/>
              <a:t>cm </a:t>
            </a:r>
            <a:r>
              <a:rPr lang="en-US" smtClean="0"/>
              <a:t>drift length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62430" y="2992775"/>
            <a:ext cx="2087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&lt;=50 cm drift length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4612" y="6161197"/>
            <a:ext cx="743037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total detector cost is proportional to readout  plane area, the 50-cm </a:t>
            </a:r>
            <a:br>
              <a:rPr lang="en-US" dirty="0" smtClean="0"/>
            </a:br>
            <a:r>
              <a:rPr lang="en-US" dirty="0" smtClean="0"/>
              <a:t>option has (~40%) lower cost-to-discover (looking only at 20 </a:t>
            </a:r>
            <a:r>
              <a:rPr lang="en-US" dirty="0" err="1" smtClean="0"/>
              <a:t>keV</a:t>
            </a:r>
            <a:r>
              <a:rPr lang="en-US" dirty="0" smtClean="0"/>
              <a:t> recoils)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Mono-directional recoils (“signal”) versus isotropic recoils (background) (1D readout)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Mono-directional recoils (“signal”) versus isotropioc recoils (background) (1D readout)</dc:title>
  <dc:creator>Sven Vahsen</dc:creator>
  <cp:lastModifiedBy>Sven Vahsen</cp:lastModifiedBy>
  <cp:revision>2</cp:revision>
  <dcterms:created xsi:type="dcterms:W3CDTF">2017-04-26T20:40:31Z</dcterms:created>
  <dcterms:modified xsi:type="dcterms:W3CDTF">2017-04-26T20:54:40Z</dcterms:modified>
</cp:coreProperties>
</file>